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70" r:id="rId4"/>
    <p:sldId id="258" r:id="rId5"/>
    <p:sldId id="261" r:id="rId6"/>
    <p:sldId id="262" r:id="rId7"/>
    <p:sldId id="265" r:id="rId8"/>
    <p:sldId id="266" r:id="rId9"/>
    <p:sldId id="264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3A928F-6364-4C85-8D87-BA931F1EF9B5}" type="datetimeFigureOut">
              <a:rPr lang="en-IN" smtClean="0"/>
              <a:t>19-07-2025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A1B0E-F797-471F-98D6-9EA41C4641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5881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BBA49-6CB0-45EF-BED1-95C19F0292E8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A36D8-5CE4-4837-984C-0981BDBA7891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9F915-0244-4959-9CC2-F95C55B96DF0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31F1E-498B-4D61-BB49-9038A821DBCE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287DA-6172-4684-B1C3-704CB0D8223F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82F5B-9C5B-42D2-B598-28000CF52583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36022-4D85-45A2-A541-1C174D9BF662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8024F-F8A1-4221-AA3C-D28112D3EC46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6E8A867E-2F7C-43CD-9ED4-F44A721CDA4F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1BC2D-5FFD-475E-8C76-B18886AF6821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B452A-8917-40F2-8F2F-8F8FC35FB3F2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77C07-B8C2-47D4-85E0-53ACF68D8E2F}" type="datetime1">
              <a:rPr lang="en-US" smtClean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5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1DEC-A414-9ED4-65A7-CD5A79DF9F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29606" y="1850975"/>
            <a:ext cx="8637587" cy="2541587"/>
          </a:xfrm>
        </p:spPr>
        <p:txBody>
          <a:bodyPr>
            <a:normAutofit/>
          </a:bodyPr>
          <a:lstStyle/>
          <a:p>
            <a:r>
              <a:rPr lang="en-IN" sz="8000" dirty="0"/>
              <a:t>500 Pv cIRcle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F4656B-5117-EED0-00C0-F7E14CB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7" y="0"/>
            <a:ext cx="898963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565390B2-585E-6EAC-F5BA-66B554C6C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E7F93C-B24B-6EA9-1B17-B6AC90B97E61}"/>
              </a:ext>
            </a:extLst>
          </p:cNvPr>
          <p:cNvSpPr txBox="1"/>
          <p:nvPr/>
        </p:nvSpPr>
        <p:spPr>
          <a:xfrm>
            <a:off x="3239727" y="5094855"/>
            <a:ext cx="46949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latin typeface="Bahnschrift Light SemiCondensed" panose="020B0502040204020203" pitchFamily="34" charset="0"/>
              </a:rPr>
              <a:t>Sandeep Deshpande</a:t>
            </a:r>
          </a:p>
          <a:p>
            <a:r>
              <a:rPr lang="en-IN" sz="2800" b="1" dirty="0">
                <a:latin typeface="Bahnschrift Light SemiCondensed" panose="020B0502040204020203" pitchFamily="34" charset="0"/>
              </a:rPr>
              <a:t>(DUCD)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7" y="4091193"/>
            <a:ext cx="3019015" cy="200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70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1DEC-A414-9ED4-65A7-CD5A79DF9F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27265" y="619432"/>
            <a:ext cx="10165773" cy="1791259"/>
          </a:xfrm>
        </p:spPr>
        <p:txBody>
          <a:bodyPr>
            <a:normAutofit/>
          </a:bodyPr>
          <a:lstStyle/>
          <a:p>
            <a:r>
              <a:rPr lang="en-IN" sz="4400" dirty="0">
                <a:solidFill>
                  <a:srgbClr val="FF0000"/>
                </a:solidFill>
              </a:rPr>
              <a:t>Why are you doing business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EAEC0-D745-2F23-CAF9-77EE1F3CCF5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05346" y="2429163"/>
            <a:ext cx="6130636" cy="2349500"/>
          </a:xfrm>
        </p:spPr>
        <p:txBody>
          <a:bodyPr>
            <a:normAutofit fontScale="92500" lnSpcReduction="20000"/>
          </a:bodyPr>
          <a:lstStyle/>
          <a:p>
            <a:r>
              <a:rPr lang="en-IN" sz="3200" b="1" dirty="0"/>
              <a:t>LONG TERM</a:t>
            </a:r>
          </a:p>
          <a:p>
            <a:r>
              <a:rPr lang="en-IN" sz="3200" b="1" dirty="0"/>
              <a:t>SUSTAINABLE</a:t>
            </a:r>
          </a:p>
          <a:p>
            <a:r>
              <a:rPr lang="en-IN" sz="3200" b="1" dirty="0"/>
              <a:t>PROFITABLE</a:t>
            </a:r>
          </a:p>
          <a:p>
            <a:r>
              <a:rPr lang="en-IN" sz="3200" b="1" dirty="0"/>
              <a:t>DUPLICABLE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F4656B-5117-EED0-00C0-F7E14CB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857" y="-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0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C07473-81A3-CA99-6B6E-39EB94472743}"/>
              </a:ext>
            </a:extLst>
          </p:cNvPr>
          <p:cNvSpPr txBox="1"/>
          <p:nvPr/>
        </p:nvSpPr>
        <p:spPr>
          <a:xfrm>
            <a:off x="432618" y="1259175"/>
            <a:ext cx="941684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We are in turnover based business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most important aspect of any business – sales/ volume/ Turnover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100 PV – Consumer Mindset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500 PV – Business Man Mindset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Complete 500 PV – 1</a:t>
            </a:r>
            <a:r>
              <a:rPr lang="en-US" sz="2400" baseline="30000" dirty="0"/>
              <a:t>st</a:t>
            </a:r>
            <a:r>
              <a:rPr lang="en-US" sz="2400" dirty="0"/>
              <a:t> week or every Month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Maintain Customer record ( 20-30 loyal consumer), CNC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Keep Stock – 15-20 k in your House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7E1229-5C89-F864-A732-AD4CB6C5F848}"/>
              </a:ext>
            </a:extLst>
          </p:cNvPr>
          <p:cNvSpPr txBox="1"/>
          <p:nvPr/>
        </p:nvSpPr>
        <p:spPr>
          <a:xfrm>
            <a:off x="3846871" y="331527"/>
            <a:ext cx="6100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u="sng" dirty="0">
                <a:solidFill>
                  <a:srgbClr val="FF0000"/>
                </a:solidFill>
              </a:rPr>
              <a:t>Why – 500 PV Circle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41479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1DEC-A414-9ED4-65A7-CD5A79DF9FD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861686" y="469179"/>
            <a:ext cx="8637587" cy="2541587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IN" sz="4800" dirty="0">
                <a:solidFill>
                  <a:srgbClr val="FF0000"/>
                </a:solidFill>
              </a:rPr>
              <a:t>WHY 500 PV CIRCLE</a:t>
            </a:r>
            <a:br>
              <a:rPr lang="en-IN" sz="4800" dirty="0">
                <a:solidFill>
                  <a:srgbClr val="FF0000"/>
                </a:solidFill>
              </a:rPr>
            </a:br>
            <a:endParaRPr lang="en-IN" sz="4800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EAEC0-D745-2F23-CAF9-77EE1F3CCF5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17072" y="2024961"/>
            <a:ext cx="5957888" cy="2714625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>
                <a:solidFill>
                  <a:srgbClr val="FF0000"/>
                </a:solidFill>
                <a:highlight>
                  <a:srgbClr val="FFFF00"/>
                </a:highlight>
              </a:rPr>
              <a:t>BUSINESS START</a:t>
            </a:r>
          </a:p>
          <a:p>
            <a:pPr marL="342900" indent="-342900">
              <a:buAutoNum type="arabicPeriod"/>
            </a:pPr>
            <a:r>
              <a:rPr lang="en-IN" b="1" dirty="0"/>
              <a:t>30 PV – 10 YEARS</a:t>
            </a:r>
          </a:p>
          <a:p>
            <a:pPr marL="342900" indent="-342900">
              <a:buAutoNum type="arabicPeriod"/>
            </a:pPr>
            <a:r>
              <a:rPr lang="en-IN" b="1" dirty="0"/>
              <a:t>100 PV -  5 YEARS</a:t>
            </a:r>
          </a:p>
          <a:p>
            <a:pPr marL="342900" indent="-342900">
              <a:buAutoNum type="arabicPeriod"/>
            </a:pPr>
            <a:r>
              <a:rPr lang="en-IN" b="1" dirty="0"/>
              <a:t>160 PV – 2 TO 3 YEARS</a:t>
            </a:r>
          </a:p>
          <a:p>
            <a:pPr marL="342900" indent="-342900">
              <a:buAutoNum type="arabicPeriod"/>
            </a:pPr>
            <a:r>
              <a:rPr lang="en-IN" b="1" dirty="0"/>
              <a:t>300 PVS – 1 TO 2 YEARS</a:t>
            </a:r>
          </a:p>
          <a:p>
            <a:pPr marL="342900" indent="-342900">
              <a:buAutoNum type="arabicPeriod"/>
            </a:pPr>
            <a:r>
              <a:rPr lang="en-IN" b="1" dirty="0"/>
              <a:t>500 PVS -  6 MONTHS  TO 1 YEAR.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F4656B-5117-EED0-00C0-F7E14CBAA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0857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91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445C5A-3DF1-D588-C27A-C3F6EDF805BB}"/>
              </a:ext>
            </a:extLst>
          </p:cNvPr>
          <p:cNvSpPr txBox="1"/>
          <p:nvPr/>
        </p:nvSpPr>
        <p:spPr>
          <a:xfrm>
            <a:off x="1425677" y="2069971"/>
            <a:ext cx="772569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800" b="1" dirty="0"/>
              <a:t>1.MRP Dis -	  10  to 20 %  	2400/- </a:t>
            </a:r>
          </a:p>
          <a:p>
            <a:r>
              <a:rPr lang="en-IN" sz="2800" b="1" dirty="0"/>
              <a:t>2.Cash Back 	         8%  		700/-</a:t>
            </a:r>
          </a:p>
          <a:p>
            <a:r>
              <a:rPr lang="en-IN" sz="2800" b="1" dirty="0"/>
              <a:t>3. Free products   10%		     1600/-</a:t>
            </a:r>
          </a:p>
          <a:p>
            <a:r>
              <a:rPr lang="en-IN" sz="2800" b="1" dirty="0"/>
              <a:t>4.CNC offer			              3000/-(MRP)	</a:t>
            </a:r>
          </a:p>
          <a:p>
            <a:r>
              <a:rPr lang="en-IN" sz="2800" b="1" dirty="0"/>
              <a:t>	</a:t>
            </a:r>
          </a:p>
          <a:p>
            <a:r>
              <a:rPr lang="en-IN" sz="2800" b="1" dirty="0">
                <a:solidFill>
                  <a:srgbClr val="FF0000"/>
                </a:solidFill>
              </a:rPr>
              <a:t>                    Total			     7700/-	</a:t>
            </a:r>
          </a:p>
          <a:p>
            <a:r>
              <a:rPr lang="en-IN" sz="2800" b="1" dirty="0"/>
              <a:t>5. Fast track 8 %		             	750/-</a:t>
            </a:r>
          </a:p>
          <a:p>
            <a:r>
              <a:rPr lang="en-IN" sz="2800" b="1" dirty="0"/>
              <a:t>		</a:t>
            </a:r>
            <a:r>
              <a:rPr lang="en-IN" sz="2800" b="1" dirty="0" err="1">
                <a:solidFill>
                  <a:srgbClr val="FF0000"/>
                </a:solidFill>
              </a:rPr>
              <a:t>G.Total</a:t>
            </a:r>
            <a:r>
              <a:rPr lang="en-IN" sz="2800" b="1" dirty="0"/>
              <a:t>	                       </a:t>
            </a:r>
            <a:r>
              <a:rPr lang="en-IN" sz="2800" b="1" dirty="0">
                <a:solidFill>
                  <a:srgbClr val="FF0000"/>
                </a:solidFill>
              </a:rPr>
              <a:t>8450/-</a:t>
            </a:r>
          </a:p>
          <a:p>
            <a:r>
              <a:rPr lang="en-IN" sz="2800" b="1" dirty="0"/>
              <a:t>  						</a:t>
            </a:r>
          </a:p>
          <a:p>
            <a:r>
              <a:rPr lang="en-IN" sz="2800" b="1" dirty="0"/>
              <a:t>	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5C709-B3FC-74B5-C271-1AE36525FF69}"/>
              </a:ext>
            </a:extLst>
          </p:cNvPr>
          <p:cNvSpPr txBox="1"/>
          <p:nvPr/>
        </p:nvSpPr>
        <p:spPr>
          <a:xfrm>
            <a:off x="1608803" y="650034"/>
            <a:ext cx="89743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b="1" u="sng" dirty="0">
                <a:solidFill>
                  <a:srgbClr val="FF0000"/>
                </a:solidFill>
              </a:rPr>
              <a:t>BENEFITS</a:t>
            </a:r>
            <a:r>
              <a:rPr lang="en-IN" sz="2800" b="1" u="sng" dirty="0">
                <a:solidFill>
                  <a:srgbClr val="FF0000"/>
                </a:solidFill>
              </a:rPr>
              <a:t> OF 500 PV (16000/-Rs Products)</a:t>
            </a:r>
            <a:endParaRPr lang="en-IN" sz="2800" b="1" u="sng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6059939-FA7A-A4B5-A276-273DE5149449}"/>
              </a:ext>
            </a:extLst>
          </p:cNvPr>
          <p:cNvCxnSpPr/>
          <p:nvPr/>
        </p:nvCxnSpPr>
        <p:spPr>
          <a:xfrm>
            <a:off x="4508091" y="5565057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CF1B4C-E362-CB33-C86D-C45E20A94564}"/>
              </a:ext>
            </a:extLst>
          </p:cNvPr>
          <p:cNvCxnSpPr/>
          <p:nvPr/>
        </p:nvCxnSpPr>
        <p:spPr>
          <a:xfrm>
            <a:off x="4626077" y="4215580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6BF68B-FC8D-2691-26A9-5205B0F8232C}"/>
              </a:ext>
            </a:extLst>
          </p:cNvPr>
          <p:cNvCxnSpPr/>
          <p:nvPr/>
        </p:nvCxnSpPr>
        <p:spPr>
          <a:xfrm>
            <a:off x="4626077" y="4680156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1A0887B-DD6C-C336-0DE0-F4CD663EB7A7}"/>
              </a:ext>
            </a:extLst>
          </p:cNvPr>
          <p:cNvCxnSpPr/>
          <p:nvPr/>
        </p:nvCxnSpPr>
        <p:spPr>
          <a:xfrm>
            <a:off x="4508091" y="5051099"/>
            <a:ext cx="36084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137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4B225-7D33-9A54-9C63-1E51F0F8C25F}"/>
              </a:ext>
            </a:extLst>
          </p:cNvPr>
          <p:cNvCxnSpPr>
            <a:cxnSpLocks/>
          </p:cNvCxnSpPr>
          <p:nvPr/>
        </p:nvCxnSpPr>
        <p:spPr>
          <a:xfrm flipV="1">
            <a:off x="835742" y="2069689"/>
            <a:ext cx="10457296" cy="4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079CC7-E7CD-4B77-852C-E04CF441ECA6}"/>
              </a:ext>
            </a:extLst>
          </p:cNvPr>
          <p:cNvCxnSpPr/>
          <p:nvPr/>
        </p:nvCxnSpPr>
        <p:spPr>
          <a:xfrm>
            <a:off x="835742" y="2074606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2F62D9-5A36-A9FF-0E83-F53EF3B9A444}"/>
              </a:ext>
            </a:extLst>
          </p:cNvPr>
          <p:cNvCxnSpPr/>
          <p:nvPr/>
        </p:nvCxnSpPr>
        <p:spPr>
          <a:xfrm>
            <a:off x="2197509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48EB32-0E22-1DDA-DC18-673FD212B454}"/>
              </a:ext>
            </a:extLst>
          </p:cNvPr>
          <p:cNvCxnSpPr/>
          <p:nvPr/>
        </p:nvCxnSpPr>
        <p:spPr>
          <a:xfrm>
            <a:off x="3706761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A1C3F-28FE-810B-A62D-2234C98318F9}"/>
              </a:ext>
            </a:extLst>
          </p:cNvPr>
          <p:cNvCxnSpPr/>
          <p:nvPr/>
        </p:nvCxnSpPr>
        <p:spPr>
          <a:xfrm>
            <a:off x="5255343" y="2069689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B64152-3503-A78B-186C-0E700DE66076}"/>
              </a:ext>
            </a:extLst>
          </p:cNvPr>
          <p:cNvCxnSpPr/>
          <p:nvPr/>
        </p:nvCxnSpPr>
        <p:spPr>
          <a:xfrm>
            <a:off x="6902243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560D12-391B-C151-BD1C-3B8E65F8A9DC}"/>
              </a:ext>
            </a:extLst>
          </p:cNvPr>
          <p:cNvCxnSpPr/>
          <p:nvPr/>
        </p:nvCxnSpPr>
        <p:spPr>
          <a:xfrm>
            <a:off x="11263541" y="2069689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07D94A-D494-CF42-9E06-5AF4A45F93CB}"/>
              </a:ext>
            </a:extLst>
          </p:cNvPr>
          <p:cNvCxnSpPr>
            <a:cxnSpLocks/>
          </p:cNvCxnSpPr>
          <p:nvPr/>
        </p:nvCxnSpPr>
        <p:spPr>
          <a:xfrm>
            <a:off x="5810865" y="1474839"/>
            <a:ext cx="0" cy="59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554EED7-2398-9145-71AB-081CAFF537C9}"/>
              </a:ext>
            </a:extLst>
          </p:cNvPr>
          <p:cNvSpPr/>
          <p:nvPr/>
        </p:nvSpPr>
        <p:spPr>
          <a:xfrm>
            <a:off x="5255343" y="766916"/>
            <a:ext cx="1066799" cy="69808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b="1" dirty="0"/>
              <a:t>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4C667-3139-2B17-78DE-319B2A7906D9}"/>
              </a:ext>
            </a:extLst>
          </p:cNvPr>
          <p:cNvSpPr txBox="1"/>
          <p:nvPr/>
        </p:nvSpPr>
        <p:spPr>
          <a:xfrm>
            <a:off x="6322142" y="1211824"/>
            <a:ext cx="16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500  Self PV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7DF81C-C886-8D3F-787F-5EF5AADCDD70}"/>
              </a:ext>
            </a:extLst>
          </p:cNvPr>
          <p:cNvCxnSpPr/>
          <p:nvPr/>
        </p:nvCxnSpPr>
        <p:spPr>
          <a:xfrm>
            <a:off x="8431160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2754D8-F486-A5A2-7F11-04C25D1DFF17}"/>
              </a:ext>
            </a:extLst>
          </p:cNvPr>
          <p:cNvCxnSpPr/>
          <p:nvPr/>
        </p:nvCxnSpPr>
        <p:spPr>
          <a:xfrm>
            <a:off x="9792928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E64FE5C-F4EF-B475-7FFE-03E6E136BBC4}"/>
              </a:ext>
            </a:extLst>
          </p:cNvPr>
          <p:cNvSpPr/>
          <p:nvPr/>
        </p:nvSpPr>
        <p:spPr>
          <a:xfrm>
            <a:off x="417871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FC47D7-1829-1BFE-5404-BB27095D8FEF}"/>
              </a:ext>
            </a:extLst>
          </p:cNvPr>
          <p:cNvSpPr/>
          <p:nvPr/>
        </p:nvSpPr>
        <p:spPr>
          <a:xfrm>
            <a:off x="1713271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27C8F8-9292-BD74-E444-4D0E317E0F71}"/>
              </a:ext>
            </a:extLst>
          </p:cNvPr>
          <p:cNvSpPr/>
          <p:nvPr/>
        </p:nvSpPr>
        <p:spPr>
          <a:xfrm>
            <a:off x="3244649" y="2740744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500pv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F5B258-17F4-6D55-B475-AE250847EAEE}"/>
              </a:ext>
            </a:extLst>
          </p:cNvPr>
          <p:cNvSpPr/>
          <p:nvPr/>
        </p:nvSpPr>
        <p:spPr>
          <a:xfrm>
            <a:off x="4842390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21397EB-F99F-D5A4-A656-69D23F1491B6}"/>
              </a:ext>
            </a:extLst>
          </p:cNvPr>
          <p:cNvSpPr/>
          <p:nvPr/>
        </p:nvSpPr>
        <p:spPr>
          <a:xfrm>
            <a:off x="6484379" y="273336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244CF0-06FA-056C-EF93-60325D132BF2}"/>
              </a:ext>
            </a:extLst>
          </p:cNvPr>
          <p:cNvSpPr/>
          <p:nvPr/>
        </p:nvSpPr>
        <p:spPr>
          <a:xfrm>
            <a:off x="8018207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D74AA-92A3-5B0A-A613-6E184BCC5E61}"/>
              </a:ext>
            </a:extLst>
          </p:cNvPr>
          <p:cNvSpPr/>
          <p:nvPr/>
        </p:nvSpPr>
        <p:spPr>
          <a:xfrm>
            <a:off x="9379975" y="2698950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893637-7340-36E4-F02C-9BB6BF8E782C}"/>
              </a:ext>
            </a:extLst>
          </p:cNvPr>
          <p:cNvSpPr/>
          <p:nvPr/>
        </p:nvSpPr>
        <p:spPr>
          <a:xfrm>
            <a:off x="10795821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FC47774-5508-4573-61D8-2241567AEBFA}"/>
              </a:ext>
            </a:extLst>
          </p:cNvPr>
          <p:cNvSpPr txBox="1"/>
          <p:nvPr/>
        </p:nvSpPr>
        <p:spPr>
          <a:xfrm>
            <a:off x="1347017" y="3923071"/>
            <a:ext cx="63006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 x 500 </a:t>
            </a:r>
            <a:r>
              <a:rPr lang="en-IN" dirty="0" err="1"/>
              <a:t>pv</a:t>
            </a:r>
            <a:r>
              <a:rPr lang="en-IN" dirty="0"/>
              <a:t>    =   500 PV</a:t>
            </a:r>
          </a:p>
          <a:p>
            <a:r>
              <a:rPr lang="en-IN" dirty="0">
                <a:highlight>
                  <a:srgbClr val="FFFF00"/>
                </a:highlight>
              </a:rPr>
              <a:t>8 x 500 </a:t>
            </a:r>
            <a:r>
              <a:rPr lang="en-IN" dirty="0" err="1">
                <a:highlight>
                  <a:srgbClr val="FFFF00"/>
                </a:highlight>
              </a:rPr>
              <a:t>pv</a:t>
            </a:r>
            <a:r>
              <a:rPr lang="en-IN" dirty="0">
                <a:highlight>
                  <a:srgbClr val="FFFF00"/>
                </a:highlight>
              </a:rPr>
              <a:t>    =   4000 PV</a:t>
            </a:r>
          </a:p>
          <a:p>
            <a:r>
              <a:rPr lang="en-IN" dirty="0"/>
              <a:t> </a:t>
            </a:r>
            <a:r>
              <a:rPr lang="en-IN" dirty="0">
                <a:solidFill>
                  <a:srgbClr val="FF0000"/>
                </a:solidFill>
              </a:rPr>
              <a:t>TOTAL PVS       4500 PV          </a:t>
            </a:r>
            <a:r>
              <a:rPr lang="en-IN" b="1" dirty="0">
                <a:solidFill>
                  <a:srgbClr val="FF0000"/>
                </a:solidFill>
              </a:rPr>
              <a:t>Fast Track Bronze Director</a:t>
            </a:r>
          </a:p>
          <a:p>
            <a:r>
              <a:rPr lang="en-IN" b="1" dirty="0">
                <a:solidFill>
                  <a:srgbClr val="FF0000"/>
                </a:solidFill>
              </a:rPr>
              <a:t>                                                      15000/-</a:t>
            </a:r>
          </a:p>
          <a:p>
            <a:endParaRPr lang="en-IN" dirty="0">
              <a:solidFill>
                <a:srgbClr val="FF0000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4C55DF0-6664-6241-99C4-381062DE4D3B}"/>
              </a:ext>
            </a:extLst>
          </p:cNvPr>
          <p:cNvCxnSpPr/>
          <p:nvPr/>
        </p:nvCxnSpPr>
        <p:spPr>
          <a:xfrm>
            <a:off x="4050890" y="4699819"/>
            <a:ext cx="27530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478AB6C-5837-35C2-8A4C-970603095995}"/>
              </a:ext>
            </a:extLst>
          </p:cNvPr>
          <p:cNvSpPr txBox="1"/>
          <p:nvPr/>
        </p:nvSpPr>
        <p:spPr>
          <a:xfrm>
            <a:off x="835742" y="766916"/>
            <a:ext cx="1361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</a:t>
            </a:r>
            <a:r>
              <a:rPr lang="en-IN" b="1" baseline="30000" dirty="0"/>
              <a:t>st</a:t>
            </a:r>
            <a:r>
              <a:rPr lang="en-IN" b="1" dirty="0"/>
              <a:t>  Month</a:t>
            </a:r>
          </a:p>
        </p:txBody>
      </p:sp>
    </p:spTree>
    <p:extLst>
      <p:ext uri="{BB962C8B-B14F-4D97-AF65-F5344CB8AC3E}">
        <p14:creationId xmlns:p14="http://schemas.microsoft.com/office/powerpoint/2010/main" val="183772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4B225-7D33-9A54-9C63-1E51F0F8C25F}"/>
              </a:ext>
            </a:extLst>
          </p:cNvPr>
          <p:cNvCxnSpPr>
            <a:cxnSpLocks/>
          </p:cNvCxnSpPr>
          <p:nvPr/>
        </p:nvCxnSpPr>
        <p:spPr>
          <a:xfrm>
            <a:off x="560439" y="2084438"/>
            <a:ext cx="11149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079CC7-E7CD-4B77-852C-E04CF441ECA6}"/>
              </a:ext>
            </a:extLst>
          </p:cNvPr>
          <p:cNvCxnSpPr/>
          <p:nvPr/>
        </p:nvCxnSpPr>
        <p:spPr>
          <a:xfrm>
            <a:off x="609600" y="2074606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2F62D9-5A36-A9FF-0E83-F53EF3B9A444}"/>
              </a:ext>
            </a:extLst>
          </p:cNvPr>
          <p:cNvCxnSpPr/>
          <p:nvPr/>
        </p:nvCxnSpPr>
        <p:spPr>
          <a:xfrm>
            <a:off x="2197509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48EB32-0E22-1DDA-DC18-673FD212B454}"/>
              </a:ext>
            </a:extLst>
          </p:cNvPr>
          <p:cNvCxnSpPr/>
          <p:nvPr/>
        </p:nvCxnSpPr>
        <p:spPr>
          <a:xfrm>
            <a:off x="3706761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A1C3F-28FE-810B-A62D-2234C98318F9}"/>
              </a:ext>
            </a:extLst>
          </p:cNvPr>
          <p:cNvCxnSpPr/>
          <p:nvPr/>
        </p:nvCxnSpPr>
        <p:spPr>
          <a:xfrm>
            <a:off x="5255343" y="2069689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B64152-3503-A78B-186C-0E700DE66076}"/>
              </a:ext>
            </a:extLst>
          </p:cNvPr>
          <p:cNvCxnSpPr/>
          <p:nvPr/>
        </p:nvCxnSpPr>
        <p:spPr>
          <a:xfrm>
            <a:off x="6902243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560D12-391B-C151-BD1C-3B8E65F8A9DC}"/>
              </a:ext>
            </a:extLst>
          </p:cNvPr>
          <p:cNvCxnSpPr/>
          <p:nvPr/>
        </p:nvCxnSpPr>
        <p:spPr>
          <a:xfrm>
            <a:off x="11607667" y="2084437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07D94A-D494-CF42-9E06-5AF4A45F93CB}"/>
              </a:ext>
            </a:extLst>
          </p:cNvPr>
          <p:cNvCxnSpPr>
            <a:cxnSpLocks/>
          </p:cNvCxnSpPr>
          <p:nvPr/>
        </p:nvCxnSpPr>
        <p:spPr>
          <a:xfrm>
            <a:off x="5810865" y="1474839"/>
            <a:ext cx="0" cy="59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554EED7-2398-9145-71AB-081CAFF537C9}"/>
              </a:ext>
            </a:extLst>
          </p:cNvPr>
          <p:cNvSpPr/>
          <p:nvPr/>
        </p:nvSpPr>
        <p:spPr>
          <a:xfrm>
            <a:off x="5322940" y="958644"/>
            <a:ext cx="975849" cy="5063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4C667-3139-2B17-78DE-319B2A7906D9}"/>
              </a:ext>
            </a:extLst>
          </p:cNvPr>
          <p:cNvSpPr txBox="1"/>
          <p:nvPr/>
        </p:nvSpPr>
        <p:spPr>
          <a:xfrm>
            <a:off x="6322142" y="1211824"/>
            <a:ext cx="16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500 Self PV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7DF81C-C886-8D3F-787F-5EF5AADCDD70}"/>
              </a:ext>
            </a:extLst>
          </p:cNvPr>
          <p:cNvCxnSpPr/>
          <p:nvPr/>
        </p:nvCxnSpPr>
        <p:spPr>
          <a:xfrm>
            <a:off x="8431160" y="208443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2754D8-F486-A5A2-7F11-04C25D1DFF17}"/>
              </a:ext>
            </a:extLst>
          </p:cNvPr>
          <p:cNvCxnSpPr/>
          <p:nvPr/>
        </p:nvCxnSpPr>
        <p:spPr>
          <a:xfrm>
            <a:off x="10090108" y="2069688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E64FE5C-F4EF-B475-7FFE-03E6E136BBC4}"/>
              </a:ext>
            </a:extLst>
          </p:cNvPr>
          <p:cNvSpPr/>
          <p:nvPr/>
        </p:nvSpPr>
        <p:spPr>
          <a:xfrm>
            <a:off x="186818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FC47D7-1829-1BFE-5404-BB27095D8FEF}"/>
              </a:ext>
            </a:extLst>
          </p:cNvPr>
          <p:cNvSpPr/>
          <p:nvPr/>
        </p:nvSpPr>
        <p:spPr>
          <a:xfrm>
            <a:off x="1713271" y="2703869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27C8F8-9292-BD74-E444-4D0E317E0F71}"/>
              </a:ext>
            </a:extLst>
          </p:cNvPr>
          <p:cNvSpPr/>
          <p:nvPr/>
        </p:nvSpPr>
        <p:spPr>
          <a:xfrm>
            <a:off x="3244649" y="2740744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500pv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F5B258-17F4-6D55-B475-AE250847EAEE}"/>
              </a:ext>
            </a:extLst>
          </p:cNvPr>
          <p:cNvSpPr/>
          <p:nvPr/>
        </p:nvSpPr>
        <p:spPr>
          <a:xfrm>
            <a:off x="4842390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21397EB-F99F-D5A4-A656-69D23F1491B6}"/>
              </a:ext>
            </a:extLst>
          </p:cNvPr>
          <p:cNvSpPr/>
          <p:nvPr/>
        </p:nvSpPr>
        <p:spPr>
          <a:xfrm>
            <a:off x="6484379" y="273336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244CF0-06FA-056C-EF93-60325D132BF2}"/>
              </a:ext>
            </a:extLst>
          </p:cNvPr>
          <p:cNvSpPr/>
          <p:nvPr/>
        </p:nvSpPr>
        <p:spPr>
          <a:xfrm>
            <a:off x="8018207" y="26940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D74AA-92A3-5B0A-A613-6E184BCC5E61}"/>
              </a:ext>
            </a:extLst>
          </p:cNvPr>
          <p:cNvSpPr/>
          <p:nvPr/>
        </p:nvSpPr>
        <p:spPr>
          <a:xfrm>
            <a:off x="9702477" y="2689598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893637-7340-36E4-F02C-9BB6BF8E782C}"/>
              </a:ext>
            </a:extLst>
          </p:cNvPr>
          <p:cNvSpPr/>
          <p:nvPr/>
        </p:nvSpPr>
        <p:spPr>
          <a:xfrm>
            <a:off x="11154694" y="2688501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78AB6C-5837-35C2-8A4C-970603095995}"/>
              </a:ext>
            </a:extLst>
          </p:cNvPr>
          <p:cNvSpPr txBox="1"/>
          <p:nvPr/>
        </p:nvSpPr>
        <p:spPr>
          <a:xfrm>
            <a:off x="835742" y="766916"/>
            <a:ext cx="117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 </a:t>
            </a:r>
            <a:r>
              <a:rPr lang="en-IN" dirty="0" err="1"/>
              <a:t>nd</a:t>
            </a:r>
            <a:r>
              <a:rPr lang="en-IN" dirty="0"/>
              <a:t>  Month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3250D1-8D5C-8795-0C33-C960C25E0B00}"/>
              </a:ext>
            </a:extLst>
          </p:cNvPr>
          <p:cNvCxnSpPr/>
          <p:nvPr/>
        </p:nvCxnSpPr>
        <p:spPr>
          <a:xfrm>
            <a:off x="580104" y="3419171"/>
            <a:ext cx="0" cy="287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FF4360-79FB-9513-EBAA-5A30B059BD11}"/>
              </a:ext>
            </a:extLst>
          </p:cNvPr>
          <p:cNvCxnSpPr>
            <a:cxnSpLocks/>
          </p:cNvCxnSpPr>
          <p:nvPr/>
        </p:nvCxnSpPr>
        <p:spPr>
          <a:xfrm flipV="1">
            <a:off x="127819" y="3706765"/>
            <a:ext cx="1292942" cy="98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465B59-B7D0-4EFC-DFAB-7F12B789AFEA}"/>
              </a:ext>
            </a:extLst>
          </p:cNvPr>
          <p:cNvCxnSpPr>
            <a:cxnSpLocks/>
          </p:cNvCxnSpPr>
          <p:nvPr/>
        </p:nvCxnSpPr>
        <p:spPr>
          <a:xfrm>
            <a:off x="127819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20EF53-EEDF-616E-B59E-DA47C67BC4EB}"/>
              </a:ext>
            </a:extLst>
          </p:cNvPr>
          <p:cNvCxnSpPr>
            <a:cxnSpLocks/>
          </p:cNvCxnSpPr>
          <p:nvPr/>
        </p:nvCxnSpPr>
        <p:spPr>
          <a:xfrm>
            <a:off x="324464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7E560F-C296-879D-24A2-4A75A60F3E5D}"/>
              </a:ext>
            </a:extLst>
          </p:cNvPr>
          <p:cNvCxnSpPr>
            <a:cxnSpLocks/>
          </p:cNvCxnSpPr>
          <p:nvPr/>
        </p:nvCxnSpPr>
        <p:spPr>
          <a:xfrm>
            <a:off x="521110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CAD695-5882-55B8-BAF5-0354481494E4}"/>
              </a:ext>
            </a:extLst>
          </p:cNvPr>
          <p:cNvCxnSpPr>
            <a:cxnSpLocks/>
          </p:cNvCxnSpPr>
          <p:nvPr/>
        </p:nvCxnSpPr>
        <p:spPr>
          <a:xfrm>
            <a:off x="727587" y="367727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C9C377-CC7E-1E68-B039-D16635C55873}"/>
              </a:ext>
            </a:extLst>
          </p:cNvPr>
          <p:cNvCxnSpPr>
            <a:cxnSpLocks/>
          </p:cNvCxnSpPr>
          <p:nvPr/>
        </p:nvCxnSpPr>
        <p:spPr>
          <a:xfrm>
            <a:off x="904568" y="371659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086CF85-8D64-DD60-E46A-DCDDE5046601}"/>
              </a:ext>
            </a:extLst>
          </p:cNvPr>
          <p:cNvCxnSpPr>
            <a:cxnSpLocks/>
          </p:cNvCxnSpPr>
          <p:nvPr/>
        </p:nvCxnSpPr>
        <p:spPr>
          <a:xfrm>
            <a:off x="1047131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DED27B3-2F8D-536B-C01B-B671445D64CE}"/>
              </a:ext>
            </a:extLst>
          </p:cNvPr>
          <p:cNvCxnSpPr>
            <a:cxnSpLocks/>
          </p:cNvCxnSpPr>
          <p:nvPr/>
        </p:nvCxnSpPr>
        <p:spPr>
          <a:xfrm>
            <a:off x="1248697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8535CCA-A7FE-7F13-329A-5FFD42C8C300}"/>
              </a:ext>
            </a:extLst>
          </p:cNvPr>
          <p:cNvCxnSpPr>
            <a:cxnSpLocks/>
          </p:cNvCxnSpPr>
          <p:nvPr/>
        </p:nvCxnSpPr>
        <p:spPr>
          <a:xfrm>
            <a:off x="1420761" y="3746092"/>
            <a:ext cx="0" cy="314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C8601F1-9EE8-6BDE-55F6-3D95513CD591}"/>
              </a:ext>
            </a:extLst>
          </p:cNvPr>
          <p:cNvCxnSpPr>
            <a:cxnSpLocks/>
          </p:cNvCxnSpPr>
          <p:nvPr/>
        </p:nvCxnSpPr>
        <p:spPr>
          <a:xfrm>
            <a:off x="1538748" y="3701857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5EDE0C5-6CD2-4A8D-532A-6DF5F96A2374}"/>
              </a:ext>
            </a:extLst>
          </p:cNvPr>
          <p:cNvCxnSpPr>
            <a:cxnSpLocks/>
          </p:cNvCxnSpPr>
          <p:nvPr/>
        </p:nvCxnSpPr>
        <p:spPr>
          <a:xfrm>
            <a:off x="1538748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1F2A081-9C98-9898-8109-8C02D47E72C5}"/>
              </a:ext>
            </a:extLst>
          </p:cNvPr>
          <p:cNvCxnSpPr>
            <a:cxnSpLocks/>
          </p:cNvCxnSpPr>
          <p:nvPr/>
        </p:nvCxnSpPr>
        <p:spPr>
          <a:xfrm>
            <a:off x="1735393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D91072-2324-F9BA-5E10-F00A12503AE4}"/>
              </a:ext>
            </a:extLst>
          </p:cNvPr>
          <p:cNvCxnSpPr>
            <a:cxnSpLocks/>
          </p:cNvCxnSpPr>
          <p:nvPr/>
        </p:nvCxnSpPr>
        <p:spPr>
          <a:xfrm>
            <a:off x="1932039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F08BE85-BA5C-ED09-CD4B-268E80760865}"/>
              </a:ext>
            </a:extLst>
          </p:cNvPr>
          <p:cNvCxnSpPr>
            <a:cxnSpLocks/>
          </p:cNvCxnSpPr>
          <p:nvPr/>
        </p:nvCxnSpPr>
        <p:spPr>
          <a:xfrm>
            <a:off x="2138516" y="3662530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811B82-9A4A-4DCA-40D3-6CC68CC3249C}"/>
              </a:ext>
            </a:extLst>
          </p:cNvPr>
          <p:cNvCxnSpPr>
            <a:cxnSpLocks/>
          </p:cNvCxnSpPr>
          <p:nvPr/>
        </p:nvCxnSpPr>
        <p:spPr>
          <a:xfrm>
            <a:off x="2315497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BCAD867-C9A6-749F-0DED-FF4C10AEA278}"/>
              </a:ext>
            </a:extLst>
          </p:cNvPr>
          <p:cNvCxnSpPr>
            <a:cxnSpLocks/>
          </p:cNvCxnSpPr>
          <p:nvPr/>
        </p:nvCxnSpPr>
        <p:spPr>
          <a:xfrm>
            <a:off x="2546550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4AA3B0B-779D-89E0-F486-C6DD665F8C09}"/>
              </a:ext>
            </a:extLst>
          </p:cNvPr>
          <p:cNvCxnSpPr>
            <a:cxnSpLocks/>
          </p:cNvCxnSpPr>
          <p:nvPr/>
        </p:nvCxnSpPr>
        <p:spPr>
          <a:xfrm>
            <a:off x="2748116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FB13A4A-C1B5-FA68-82F9-43B06A9470F0}"/>
              </a:ext>
            </a:extLst>
          </p:cNvPr>
          <p:cNvCxnSpPr>
            <a:cxnSpLocks/>
          </p:cNvCxnSpPr>
          <p:nvPr/>
        </p:nvCxnSpPr>
        <p:spPr>
          <a:xfrm>
            <a:off x="2981632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A021543-D922-420B-BD32-828E0754EF9D}"/>
              </a:ext>
            </a:extLst>
          </p:cNvPr>
          <p:cNvCxnSpPr>
            <a:cxnSpLocks/>
          </p:cNvCxnSpPr>
          <p:nvPr/>
        </p:nvCxnSpPr>
        <p:spPr>
          <a:xfrm>
            <a:off x="3106993" y="371168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85ED2DB-0D89-AF88-0FFD-2ADEFC112D98}"/>
              </a:ext>
            </a:extLst>
          </p:cNvPr>
          <p:cNvCxnSpPr>
            <a:cxnSpLocks/>
          </p:cNvCxnSpPr>
          <p:nvPr/>
        </p:nvCxnSpPr>
        <p:spPr>
          <a:xfrm>
            <a:off x="3106993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D0199CC-D3A3-354A-6011-CED7070D8BE6}"/>
              </a:ext>
            </a:extLst>
          </p:cNvPr>
          <p:cNvCxnSpPr>
            <a:cxnSpLocks/>
          </p:cNvCxnSpPr>
          <p:nvPr/>
        </p:nvCxnSpPr>
        <p:spPr>
          <a:xfrm>
            <a:off x="3303638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B3C59E9-69FF-C849-86B9-D4080F9F6411}"/>
              </a:ext>
            </a:extLst>
          </p:cNvPr>
          <p:cNvCxnSpPr>
            <a:cxnSpLocks/>
          </p:cNvCxnSpPr>
          <p:nvPr/>
        </p:nvCxnSpPr>
        <p:spPr>
          <a:xfrm>
            <a:off x="3500284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739E28E-947B-1E41-9132-99F608E0B1A1}"/>
              </a:ext>
            </a:extLst>
          </p:cNvPr>
          <p:cNvCxnSpPr>
            <a:cxnSpLocks/>
          </p:cNvCxnSpPr>
          <p:nvPr/>
        </p:nvCxnSpPr>
        <p:spPr>
          <a:xfrm>
            <a:off x="3706761" y="367235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0A311F0D-D3F8-8565-CC9A-A63F3ABB157A}"/>
              </a:ext>
            </a:extLst>
          </p:cNvPr>
          <p:cNvCxnSpPr>
            <a:cxnSpLocks/>
          </p:cNvCxnSpPr>
          <p:nvPr/>
        </p:nvCxnSpPr>
        <p:spPr>
          <a:xfrm>
            <a:off x="3883742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E363331-4082-71A3-1637-035F9473D1FB}"/>
              </a:ext>
            </a:extLst>
          </p:cNvPr>
          <p:cNvCxnSpPr>
            <a:cxnSpLocks/>
          </p:cNvCxnSpPr>
          <p:nvPr/>
        </p:nvCxnSpPr>
        <p:spPr>
          <a:xfrm>
            <a:off x="4114795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DE591E5-67AF-3902-D5DB-4BE1E1ED365B}"/>
              </a:ext>
            </a:extLst>
          </p:cNvPr>
          <p:cNvCxnSpPr>
            <a:cxnSpLocks/>
          </p:cNvCxnSpPr>
          <p:nvPr/>
        </p:nvCxnSpPr>
        <p:spPr>
          <a:xfrm>
            <a:off x="4316361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6C2E368-EE25-E581-6B6D-6F678B105F30}"/>
              </a:ext>
            </a:extLst>
          </p:cNvPr>
          <p:cNvCxnSpPr>
            <a:cxnSpLocks/>
          </p:cNvCxnSpPr>
          <p:nvPr/>
        </p:nvCxnSpPr>
        <p:spPr>
          <a:xfrm>
            <a:off x="4549877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922B38B-F605-0813-591A-DEEEFAC41E19}"/>
              </a:ext>
            </a:extLst>
          </p:cNvPr>
          <p:cNvCxnSpPr>
            <a:cxnSpLocks/>
          </p:cNvCxnSpPr>
          <p:nvPr/>
        </p:nvCxnSpPr>
        <p:spPr>
          <a:xfrm>
            <a:off x="4658032" y="369261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357F562-6BFD-5FC7-2A2D-AF601AF04915}"/>
              </a:ext>
            </a:extLst>
          </p:cNvPr>
          <p:cNvCxnSpPr>
            <a:cxnSpLocks/>
          </p:cNvCxnSpPr>
          <p:nvPr/>
        </p:nvCxnSpPr>
        <p:spPr>
          <a:xfrm>
            <a:off x="4658032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D3452B7-D397-A9DB-E2C7-CD822D0ED712}"/>
              </a:ext>
            </a:extLst>
          </p:cNvPr>
          <p:cNvCxnSpPr>
            <a:cxnSpLocks/>
          </p:cNvCxnSpPr>
          <p:nvPr/>
        </p:nvCxnSpPr>
        <p:spPr>
          <a:xfrm>
            <a:off x="4854677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82FC1A6-D1EB-C2AC-2D31-4B80249D177B}"/>
              </a:ext>
            </a:extLst>
          </p:cNvPr>
          <p:cNvCxnSpPr>
            <a:cxnSpLocks/>
          </p:cNvCxnSpPr>
          <p:nvPr/>
        </p:nvCxnSpPr>
        <p:spPr>
          <a:xfrm>
            <a:off x="5051323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D217512-CB99-E4A0-4E54-CC3633E6161F}"/>
              </a:ext>
            </a:extLst>
          </p:cNvPr>
          <p:cNvCxnSpPr>
            <a:cxnSpLocks/>
          </p:cNvCxnSpPr>
          <p:nvPr/>
        </p:nvCxnSpPr>
        <p:spPr>
          <a:xfrm>
            <a:off x="5257800" y="365328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A0B54D2-7DAB-EB35-FA52-10618A51156A}"/>
              </a:ext>
            </a:extLst>
          </p:cNvPr>
          <p:cNvCxnSpPr>
            <a:cxnSpLocks/>
          </p:cNvCxnSpPr>
          <p:nvPr/>
        </p:nvCxnSpPr>
        <p:spPr>
          <a:xfrm>
            <a:off x="5434781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0D4FD56-A5EA-F4F5-81EB-8ED85E39D5E5}"/>
              </a:ext>
            </a:extLst>
          </p:cNvPr>
          <p:cNvCxnSpPr>
            <a:cxnSpLocks/>
          </p:cNvCxnSpPr>
          <p:nvPr/>
        </p:nvCxnSpPr>
        <p:spPr>
          <a:xfrm>
            <a:off x="5665834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44DF1CA-1E17-B7B6-25AA-5EB23DE27D9E}"/>
              </a:ext>
            </a:extLst>
          </p:cNvPr>
          <p:cNvCxnSpPr>
            <a:cxnSpLocks/>
          </p:cNvCxnSpPr>
          <p:nvPr/>
        </p:nvCxnSpPr>
        <p:spPr>
          <a:xfrm>
            <a:off x="5867400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2053A27A-5CC6-C1C1-271D-F44B7B6FECBA}"/>
              </a:ext>
            </a:extLst>
          </p:cNvPr>
          <p:cNvCxnSpPr>
            <a:cxnSpLocks/>
          </p:cNvCxnSpPr>
          <p:nvPr/>
        </p:nvCxnSpPr>
        <p:spPr>
          <a:xfrm>
            <a:off x="6100916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46C2C94-AFED-79B8-16A2-E77BF6EC4B08}"/>
              </a:ext>
            </a:extLst>
          </p:cNvPr>
          <p:cNvCxnSpPr>
            <a:cxnSpLocks/>
          </p:cNvCxnSpPr>
          <p:nvPr/>
        </p:nvCxnSpPr>
        <p:spPr>
          <a:xfrm>
            <a:off x="6233649" y="369261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C54A88C-CA3B-0327-8F21-9356AF101884}"/>
              </a:ext>
            </a:extLst>
          </p:cNvPr>
          <p:cNvCxnSpPr>
            <a:cxnSpLocks/>
          </p:cNvCxnSpPr>
          <p:nvPr/>
        </p:nvCxnSpPr>
        <p:spPr>
          <a:xfrm>
            <a:off x="6233649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5B75246-C92F-8275-FDAD-ACCFA4FFB452}"/>
              </a:ext>
            </a:extLst>
          </p:cNvPr>
          <p:cNvCxnSpPr>
            <a:cxnSpLocks/>
          </p:cNvCxnSpPr>
          <p:nvPr/>
        </p:nvCxnSpPr>
        <p:spPr>
          <a:xfrm>
            <a:off x="6430294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E76AFC9-417F-E632-008B-0EE55DC76106}"/>
              </a:ext>
            </a:extLst>
          </p:cNvPr>
          <p:cNvCxnSpPr>
            <a:cxnSpLocks/>
          </p:cNvCxnSpPr>
          <p:nvPr/>
        </p:nvCxnSpPr>
        <p:spPr>
          <a:xfrm>
            <a:off x="6626940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48AE012-44CF-2722-AAEE-42B48AD244A3}"/>
              </a:ext>
            </a:extLst>
          </p:cNvPr>
          <p:cNvCxnSpPr>
            <a:cxnSpLocks/>
          </p:cNvCxnSpPr>
          <p:nvPr/>
        </p:nvCxnSpPr>
        <p:spPr>
          <a:xfrm>
            <a:off x="6833417" y="365328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456B6EF-265F-DACA-C2B9-0875BB9F6590}"/>
              </a:ext>
            </a:extLst>
          </p:cNvPr>
          <p:cNvCxnSpPr>
            <a:cxnSpLocks/>
          </p:cNvCxnSpPr>
          <p:nvPr/>
        </p:nvCxnSpPr>
        <p:spPr>
          <a:xfrm>
            <a:off x="7010398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75023EB-5BC5-1618-0FD0-09CBB83B47C2}"/>
              </a:ext>
            </a:extLst>
          </p:cNvPr>
          <p:cNvCxnSpPr>
            <a:cxnSpLocks/>
          </p:cNvCxnSpPr>
          <p:nvPr/>
        </p:nvCxnSpPr>
        <p:spPr>
          <a:xfrm>
            <a:off x="7241451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2E97822F-84ED-743B-05E4-17DEAE2B1BD3}"/>
              </a:ext>
            </a:extLst>
          </p:cNvPr>
          <p:cNvCxnSpPr>
            <a:cxnSpLocks/>
          </p:cNvCxnSpPr>
          <p:nvPr/>
        </p:nvCxnSpPr>
        <p:spPr>
          <a:xfrm>
            <a:off x="7443017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53E52833-0247-DCF6-4264-C46C31FF85C8}"/>
              </a:ext>
            </a:extLst>
          </p:cNvPr>
          <p:cNvCxnSpPr>
            <a:cxnSpLocks/>
          </p:cNvCxnSpPr>
          <p:nvPr/>
        </p:nvCxnSpPr>
        <p:spPr>
          <a:xfrm>
            <a:off x="7676533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B67D0E4-D190-8E3A-7282-1426B3168873}"/>
              </a:ext>
            </a:extLst>
          </p:cNvPr>
          <p:cNvCxnSpPr>
            <a:cxnSpLocks/>
          </p:cNvCxnSpPr>
          <p:nvPr/>
        </p:nvCxnSpPr>
        <p:spPr>
          <a:xfrm>
            <a:off x="7841469" y="3701857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9ED5D65-70ED-BFD4-26A6-9F76DAB049A3}"/>
              </a:ext>
            </a:extLst>
          </p:cNvPr>
          <p:cNvCxnSpPr>
            <a:cxnSpLocks/>
          </p:cNvCxnSpPr>
          <p:nvPr/>
        </p:nvCxnSpPr>
        <p:spPr>
          <a:xfrm>
            <a:off x="7841469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8AB6897-A3C2-105F-17E8-0BFAD9089713}"/>
              </a:ext>
            </a:extLst>
          </p:cNvPr>
          <p:cNvCxnSpPr>
            <a:cxnSpLocks/>
          </p:cNvCxnSpPr>
          <p:nvPr/>
        </p:nvCxnSpPr>
        <p:spPr>
          <a:xfrm>
            <a:off x="8038114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F82D44A-D939-C133-9964-E6496BD2BFFC}"/>
              </a:ext>
            </a:extLst>
          </p:cNvPr>
          <p:cNvCxnSpPr>
            <a:cxnSpLocks/>
          </p:cNvCxnSpPr>
          <p:nvPr/>
        </p:nvCxnSpPr>
        <p:spPr>
          <a:xfrm>
            <a:off x="8234760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291891CE-E305-B9A2-CBCF-10293350D105}"/>
              </a:ext>
            </a:extLst>
          </p:cNvPr>
          <p:cNvCxnSpPr>
            <a:cxnSpLocks/>
          </p:cNvCxnSpPr>
          <p:nvPr/>
        </p:nvCxnSpPr>
        <p:spPr>
          <a:xfrm>
            <a:off x="8441237" y="3662530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AD5B090-5453-E2BC-85F4-80CD3AAEB846}"/>
              </a:ext>
            </a:extLst>
          </p:cNvPr>
          <p:cNvCxnSpPr>
            <a:cxnSpLocks/>
          </p:cNvCxnSpPr>
          <p:nvPr/>
        </p:nvCxnSpPr>
        <p:spPr>
          <a:xfrm>
            <a:off x="8618218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33849022-AFA8-26FC-A1C5-2821C7B338DF}"/>
              </a:ext>
            </a:extLst>
          </p:cNvPr>
          <p:cNvCxnSpPr>
            <a:cxnSpLocks/>
          </p:cNvCxnSpPr>
          <p:nvPr/>
        </p:nvCxnSpPr>
        <p:spPr>
          <a:xfrm>
            <a:off x="8849271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EC8C1E29-F322-52CA-81E2-F38D33F258A5}"/>
              </a:ext>
            </a:extLst>
          </p:cNvPr>
          <p:cNvCxnSpPr>
            <a:cxnSpLocks/>
          </p:cNvCxnSpPr>
          <p:nvPr/>
        </p:nvCxnSpPr>
        <p:spPr>
          <a:xfrm>
            <a:off x="9050837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4EC9683-B9E6-297F-1D84-3C2AC3A502EF}"/>
              </a:ext>
            </a:extLst>
          </p:cNvPr>
          <p:cNvCxnSpPr>
            <a:cxnSpLocks/>
          </p:cNvCxnSpPr>
          <p:nvPr/>
        </p:nvCxnSpPr>
        <p:spPr>
          <a:xfrm>
            <a:off x="9284353" y="370185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78565468-8F7B-57F2-D06A-E2CA0EA7FB33}"/>
              </a:ext>
            </a:extLst>
          </p:cNvPr>
          <p:cNvCxnSpPr>
            <a:cxnSpLocks/>
          </p:cNvCxnSpPr>
          <p:nvPr/>
        </p:nvCxnSpPr>
        <p:spPr>
          <a:xfrm>
            <a:off x="9376780" y="3711682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3BF3D65F-B999-AC01-131C-D35DAF8B2E5D}"/>
              </a:ext>
            </a:extLst>
          </p:cNvPr>
          <p:cNvCxnSpPr>
            <a:cxnSpLocks/>
          </p:cNvCxnSpPr>
          <p:nvPr/>
        </p:nvCxnSpPr>
        <p:spPr>
          <a:xfrm>
            <a:off x="9376780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B557A2E6-CD8F-9E8C-E962-5C6FCCEFFC97}"/>
              </a:ext>
            </a:extLst>
          </p:cNvPr>
          <p:cNvCxnSpPr>
            <a:cxnSpLocks/>
          </p:cNvCxnSpPr>
          <p:nvPr/>
        </p:nvCxnSpPr>
        <p:spPr>
          <a:xfrm>
            <a:off x="9573425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1E964D47-C31C-7105-207F-CE3678B3D3DF}"/>
              </a:ext>
            </a:extLst>
          </p:cNvPr>
          <p:cNvCxnSpPr>
            <a:cxnSpLocks/>
          </p:cNvCxnSpPr>
          <p:nvPr/>
        </p:nvCxnSpPr>
        <p:spPr>
          <a:xfrm>
            <a:off x="9770071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DD29BC26-E341-D13C-4BB5-E935D977FFB0}"/>
              </a:ext>
            </a:extLst>
          </p:cNvPr>
          <p:cNvCxnSpPr>
            <a:cxnSpLocks/>
          </p:cNvCxnSpPr>
          <p:nvPr/>
        </p:nvCxnSpPr>
        <p:spPr>
          <a:xfrm>
            <a:off x="9976548" y="3672355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A6CEA4A2-E0F8-804E-8A6D-9242ABA5BB89}"/>
              </a:ext>
            </a:extLst>
          </p:cNvPr>
          <p:cNvCxnSpPr>
            <a:cxnSpLocks/>
          </p:cNvCxnSpPr>
          <p:nvPr/>
        </p:nvCxnSpPr>
        <p:spPr>
          <a:xfrm>
            <a:off x="10153529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D41AA264-91B4-8152-0483-91872CC33F9B}"/>
              </a:ext>
            </a:extLst>
          </p:cNvPr>
          <p:cNvCxnSpPr>
            <a:cxnSpLocks/>
          </p:cNvCxnSpPr>
          <p:nvPr/>
        </p:nvCxnSpPr>
        <p:spPr>
          <a:xfrm>
            <a:off x="10384582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C517DC1-4639-BFB6-6C19-C81F995560BA}"/>
              </a:ext>
            </a:extLst>
          </p:cNvPr>
          <p:cNvCxnSpPr>
            <a:cxnSpLocks/>
          </p:cNvCxnSpPr>
          <p:nvPr/>
        </p:nvCxnSpPr>
        <p:spPr>
          <a:xfrm>
            <a:off x="10586148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A1B6DF15-7DEB-7C38-266D-BA124979BC06}"/>
              </a:ext>
            </a:extLst>
          </p:cNvPr>
          <p:cNvCxnSpPr>
            <a:cxnSpLocks/>
          </p:cNvCxnSpPr>
          <p:nvPr/>
        </p:nvCxnSpPr>
        <p:spPr>
          <a:xfrm>
            <a:off x="10819664" y="371168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45057FAE-21A8-76DC-66FE-8F6A5E9FFCB3}"/>
              </a:ext>
            </a:extLst>
          </p:cNvPr>
          <p:cNvCxnSpPr>
            <a:cxnSpLocks/>
          </p:cNvCxnSpPr>
          <p:nvPr/>
        </p:nvCxnSpPr>
        <p:spPr>
          <a:xfrm>
            <a:off x="10931754" y="3685734"/>
            <a:ext cx="1161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4D4FD446-80F8-3FF8-50F3-491CFFE27686}"/>
              </a:ext>
            </a:extLst>
          </p:cNvPr>
          <p:cNvCxnSpPr>
            <a:cxnSpLocks/>
          </p:cNvCxnSpPr>
          <p:nvPr/>
        </p:nvCxnSpPr>
        <p:spPr>
          <a:xfrm>
            <a:off x="11198942" y="370185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5D82D74-D340-9300-9817-18F8F5F9A897}"/>
              </a:ext>
            </a:extLst>
          </p:cNvPr>
          <p:cNvCxnSpPr>
            <a:cxnSpLocks/>
          </p:cNvCxnSpPr>
          <p:nvPr/>
        </p:nvCxnSpPr>
        <p:spPr>
          <a:xfrm>
            <a:off x="11328192" y="3691781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3C4C808-FC6F-FA9D-9157-E08906468D4E}"/>
              </a:ext>
            </a:extLst>
          </p:cNvPr>
          <p:cNvCxnSpPr>
            <a:cxnSpLocks/>
          </p:cNvCxnSpPr>
          <p:nvPr/>
        </p:nvCxnSpPr>
        <p:spPr>
          <a:xfrm>
            <a:off x="11512595" y="368573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2ECD662-91C6-B693-9041-D3C690174979}"/>
              </a:ext>
            </a:extLst>
          </p:cNvPr>
          <p:cNvCxnSpPr>
            <a:cxnSpLocks/>
          </p:cNvCxnSpPr>
          <p:nvPr/>
        </p:nvCxnSpPr>
        <p:spPr>
          <a:xfrm>
            <a:off x="11678609" y="370185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F3B0F87-17EC-5CD5-D381-3C24E7D7F9A0}"/>
              </a:ext>
            </a:extLst>
          </p:cNvPr>
          <p:cNvCxnSpPr>
            <a:cxnSpLocks/>
          </p:cNvCxnSpPr>
          <p:nvPr/>
        </p:nvCxnSpPr>
        <p:spPr>
          <a:xfrm>
            <a:off x="11843445" y="370613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C9B3AC6-87FE-A15D-DE89-0CFDF07F986D}"/>
              </a:ext>
            </a:extLst>
          </p:cNvPr>
          <p:cNvCxnSpPr>
            <a:cxnSpLocks/>
          </p:cNvCxnSpPr>
          <p:nvPr/>
        </p:nvCxnSpPr>
        <p:spPr>
          <a:xfrm>
            <a:off x="11980599" y="368573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7B7D14A-9AB6-0999-7EFD-69EB5037C5D0}"/>
              </a:ext>
            </a:extLst>
          </p:cNvPr>
          <p:cNvCxnSpPr>
            <a:cxnSpLocks/>
          </p:cNvCxnSpPr>
          <p:nvPr/>
        </p:nvCxnSpPr>
        <p:spPr>
          <a:xfrm>
            <a:off x="12088524" y="3662530"/>
            <a:ext cx="0" cy="37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8208C178-D1FB-1DF8-0699-47B5281590C6}"/>
              </a:ext>
            </a:extLst>
          </p:cNvPr>
          <p:cNvCxnSpPr>
            <a:cxnSpLocks/>
          </p:cNvCxnSpPr>
          <p:nvPr/>
        </p:nvCxnSpPr>
        <p:spPr>
          <a:xfrm>
            <a:off x="10967396" y="369261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>
            <a:extLst>
              <a:ext uri="{FF2B5EF4-FFF2-40B4-BE49-F238E27FC236}">
                <a16:creationId xmlns:a16="http://schemas.microsoft.com/office/drawing/2014/main" id="{E0CDD1A6-424D-B6F0-8BDA-DD24206D53B0}"/>
              </a:ext>
            </a:extLst>
          </p:cNvPr>
          <p:cNvSpPr txBox="1"/>
          <p:nvPr/>
        </p:nvSpPr>
        <p:spPr>
          <a:xfrm>
            <a:off x="6396007" y="4087520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C504753D-DD8D-D093-47ED-660E0675F089}"/>
              </a:ext>
            </a:extLst>
          </p:cNvPr>
          <p:cNvSpPr txBox="1"/>
          <p:nvPr/>
        </p:nvSpPr>
        <p:spPr>
          <a:xfrm>
            <a:off x="328278" y="4142282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6E62BF1C-300E-3952-C366-C8FB48C5F921}"/>
              </a:ext>
            </a:extLst>
          </p:cNvPr>
          <p:cNvSpPr txBox="1"/>
          <p:nvPr/>
        </p:nvSpPr>
        <p:spPr>
          <a:xfrm>
            <a:off x="4788192" y="4085305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41140F14-08CC-FB6C-70CA-F2A06E282F22}"/>
              </a:ext>
            </a:extLst>
          </p:cNvPr>
          <p:cNvSpPr txBox="1"/>
          <p:nvPr/>
        </p:nvSpPr>
        <p:spPr>
          <a:xfrm>
            <a:off x="3244649" y="4085305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FE632C33-09CD-1C5F-8140-1C93418BB023}"/>
              </a:ext>
            </a:extLst>
          </p:cNvPr>
          <p:cNvSpPr txBox="1"/>
          <p:nvPr/>
        </p:nvSpPr>
        <p:spPr>
          <a:xfrm>
            <a:off x="1701106" y="4142282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B008488-5667-3928-1087-39BF8C026F03}"/>
              </a:ext>
            </a:extLst>
          </p:cNvPr>
          <p:cNvSpPr txBox="1"/>
          <p:nvPr/>
        </p:nvSpPr>
        <p:spPr>
          <a:xfrm>
            <a:off x="11039420" y="4128199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177B5E7-A01F-82B3-E072-28E32A2B1195}"/>
              </a:ext>
            </a:extLst>
          </p:cNvPr>
          <p:cNvSpPr txBox="1"/>
          <p:nvPr/>
        </p:nvSpPr>
        <p:spPr>
          <a:xfrm>
            <a:off x="9667084" y="4055809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3A399F8D-E606-9A6D-5DC1-FF0FA5BC4978}"/>
              </a:ext>
            </a:extLst>
          </p:cNvPr>
          <p:cNvSpPr txBox="1"/>
          <p:nvPr/>
        </p:nvSpPr>
        <p:spPr>
          <a:xfrm>
            <a:off x="8107679" y="4040334"/>
            <a:ext cx="1152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=4000pvs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75AFDE4-8744-0C41-E895-B07BAE33BDCB}"/>
              </a:ext>
            </a:extLst>
          </p:cNvPr>
          <p:cNvSpPr txBox="1"/>
          <p:nvPr/>
        </p:nvSpPr>
        <p:spPr>
          <a:xfrm>
            <a:off x="1907453" y="4731636"/>
            <a:ext cx="4414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 x   500  =   500 PV </a:t>
            </a:r>
          </a:p>
          <a:p>
            <a:r>
              <a:rPr lang="en-IN" dirty="0"/>
              <a:t>8 x   500  = 4000 PV</a:t>
            </a:r>
          </a:p>
          <a:p>
            <a:r>
              <a:rPr lang="en-IN" sz="2000" b="1" dirty="0">
                <a:highlight>
                  <a:srgbClr val="FFFF00"/>
                </a:highlight>
              </a:rPr>
              <a:t>64 x 500  = 32000 PV</a:t>
            </a:r>
          </a:p>
          <a:p>
            <a:r>
              <a:rPr lang="en-IN" sz="2400" b="1" dirty="0">
                <a:solidFill>
                  <a:srgbClr val="FF0000"/>
                </a:solidFill>
              </a:rPr>
              <a:t>Total PV  =   36,500  PV</a:t>
            </a:r>
          </a:p>
        </p:txBody>
      </p:sp>
    </p:spTree>
    <p:extLst>
      <p:ext uri="{BB962C8B-B14F-4D97-AF65-F5344CB8AC3E}">
        <p14:creationId xmlns:p14="http://schemas.microsoft.com/office/powerpoint/2010/main" val="205869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4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4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9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4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5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9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4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9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0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4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5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4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9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5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9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0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4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5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9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4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9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0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4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9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4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5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6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5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9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0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1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4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5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0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4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5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6" dur="1000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7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3" dur="500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6" dur="500"/>
                                        <p:tgtEl>
                                          <p:spTgt spid="2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9" dur="500"/>
                                        <p:tgtEl>
                                          <p:spTgt spid="2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2" dur="500"/>
                                        <p:tgtEl>
                                          <p:spTgt spid="2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7" grpId="0"/>
      <p:bldP spid="198" grpId="0"/>
      <p:bldP spid="199" grpId="0"/>
      <p:bldP spid="200" grpId="0"/>
      <p:bldP spid="201" grpId="0"/>
      <p:bldP spid="202" grpId="0"/>
      <p:bldP spid="204" grpId="0"/>
      <p:bldP spid="20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64B225-7D33-9A54-9C63-1E51F0F8C25F}"/>
              </a:ext>
            </a:extLst>
          </p:cNvPr>
          <p:cNvCxnSpPr>
            <a:cxnSpLocks/>
          </p:cNvCxnSpPr>
          <p:nvPr/>
        </p:nvCxnSpPr>
        <p:spPr>
          <a:xfrm>
            <a:off x="322989" y="1143105"/>
            <a:ext cx="111497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079CC7-E7CD-4B77-852C-E04CF441ECA6}"/>
              </a:ext>
            </a:extLst>
          </p:cNvPr>
          <p:cNvCxnSpPr/>
          <p:nvPr/>
        </p:nvCxnSpPr>
        <p:spPr>
          <a:xfrm>
            <a:off x="372150" y="1133273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2F62D9-5A36-A9FF-0E83-F53EF3B9A444}"/>
              </a:ext>
            </a:extLst>
          </p:cNvPr>
          <p:cNvCxnSpPr/>
          <p:nvPr/>
        </p:nvCxnSpPr>
        <p:spPr>
          <a:xfrm>
            <a:off x="1960059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48EB32-0E22-1DDA-DC18-673FD212B454}"/>
              </a:ext>
            </a:extLst>
          </p:cNvPr>
          <p:cNvCxnSpPr/>
          <p:nvPr/>
        </p:nvCxnSpPr>
        <p:spPr>
          <a:xfrm>
            <a:off x="3469311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B8A1C3F-28FE-810B-A62D-2234C98318F9}"/>
              </a:ext>
            </a:extLst>
          </p:cNvPr>
          <p:cNvCxnSpPr/>
          <p:nvPr/>
        </p:nvCxnSpPr>
        <p:spPr>
          <a:xfrm>
            <a:off x="5017893" y="1128356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CB64152-3503-A78B-186C-0E700DE66076}"/>
              </a:ext>
            </a:extLst>
          </p:cNvPr>
          <p:cNvCxnSpPr/>
          <p:nvPr/>
        </p:nvCxnSpPr>
        <p:spPr>
          <a:xfrm>
            <a:off x="6664793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560D12-391B-C151-BD1C-3B8E65F8A9DC}"/>
              </a:ext>
            </a:extLst>
          </p:cNvPr>
          <p:cNvCxnSpPr/>
          <p:nvPr/>
        </p:nvCxnSpPr>
        <p:spPr>
          <a:xfrm>
            <a:off x="11370217" y="1143104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07D94A-D494-CF42-9E06-5AF4A45F93CB}"/>
              </a:ext>
            </a:extLst>
          </p:cNvPr>
          <p:cNvCxnSpPr>
            <a:cxnSpLocks/>
          </p:cNvCxnSpPr>
          <p:nvPr/>
        </p:nvCxnSpPr>
        <p:spPr>
          <a:xfrm>
            <a:off x="5567025" y="542495"/>
            <a:ext cx="0" cy="594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554EED7-2398-9145-71AB-081CAFF537C9}"/>
              </a:ext>
            </a:extLst>
          </p:cNvPr>
          <p:cNvSpPr/>
          <p:nvPr/>
        </p:nvSpPr>
        <p:spPr>
          <a:xfrm>
            <a:off x="5020350" y="189265"/>
            <a:ext cx="984699" cy="50636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YOU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24C667-3139-2B17-78DE-319B2A7906D9}"/>
              </a:ext>
            </a:extLst>
          </p:cNvPr>
          <p:cNvSpPr txBox="1"/>
          <p:nvPr/>
        </p:nvSpPr>
        <p:spPr>
          <a:xfrm>
            <a:off x="5942764" y="336126"/>
            <a:ext cx="1632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500 Self PV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E7DF81C-C886-8D3F-787F-5EF5AADCDD70}"/>
              </a:ext>
            </a:extLst>
          </p:cNvPr>
          <p:cNvCxnSpPr/>
          <p:nvPr/>
        </p:nvCxnSpPr>
        <p:spPr>
          <a:xfrm>
            <a:off x="8193710" y="114310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92754D8-F486-A5A2-7F11-04C25D1DFF17}"/>
              </a:ext>
            </a:extLst>
          </p:cNvPr>
          <p:cNvCxnSpPr/>
          <p:nvPr/>
        </p:nvCxnSpPr>
        <p:spPr>
          <a:xfrm>
            <a:off x="9852658" y="1128355"/>
            <a:ext cx="0" cy="599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CE64FE5C-F4EF-B475-7FFE-03E6E136BBC4}"/>
              </a:ext>
            </a:extLst>
          </p:cNvPr>
          <p:cNvSpPr/>
          <p:nvPr/>
        </p:nvSpPr>
        <p:spPr>
          <a:xfrm>
            <a:off x="-40803" y="1723827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FC47D7-1829-1BFE-5404-BB27095D8FEF}"/>
              </a:ext>
            </a:extLst>
          </p:cNvPr>
          <p:cNvSpPr/>
          <p:nvPr/>
        </p:nvSpPr>
        <p:spPr>
          <a:xfrm>
            <a:off x="1475821" y="1762536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27C8F8-9292-BD74-E444-4D0E317E0F71}"/>
              </a:ext>
            </a:extLst>
          </p:cNvPr>
          <p:cNvSpPr/>
          <p:nvPr/>
        </p:nvSpPr>
        <p:spPr>
          <a:xfrm>
            <a:off x="3007199" y="1799411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500pv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CF5B258-17F4-6D55-B475-AE250847EAEE}"/>
              </a:ext>
            </a:extLst>
          </p:cNvPr>
          <p:cNvSpPr/>
          <p:nvPr/>
        </p:nvSpPr>
        <p:spPr>
          <a:xfrm>
            <a:off x="4604940" y="1752703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21397EB-F99F-D5A4-A656-69D23F1491B6}"/>
              </a:ext>
            </a:extLst>
          </p:cNvPr>
          <p:cNvSpPr/>
          <p:nvPr/>
        </p:nvSpPr>
        <p:spPr>
          <a:xfrm>
            <a:off x="6246929" y="1792033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244CF0-06FA-056C-EF93-60325D132BF2}"/>
              </a:ext>
            </a:extLst>
          </p:cNvPr>
          <p:cNvSpPr/>
          <p:nvPr/>
        </p:nvSpPr>
        <p:spPr>
          <a:xfrm>
            <a:off x="7780757" y="1752703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D74AA-92A3-5B0A-A613-6E184BCC5E61}"/>
              </a:ext>
            </a:extLst>
          </p:cNvPr>
          <p:cNvSpPr/>
          <p:nvPr/>
        </p:nvSpPr>
        <p:spPr>
          <a:xfrm>
            <a:off x="9465027" y="1748265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3893637-7340-36E4-F02C-9BB6BF8E782C}"/>
              </a:ext>
            </a:extLst>
          </p:cNvPr>
          <p:cNvSpPr/>
          <p:nvPr/>
        </p:nvSpPr>
        <p:spPr>
          <a:xfrm>
            <a:off x="10917244" y="1747168"/>
            <a:ext cx="825905" cy="688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500 </a:t>
            </a:r>
            <a:r>
              <a:rPr lang="en-IN" dirty="0" err="1"/>
              <a:t>pv</a:t>
            </a:r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478AB6C-5837-35C2-8A4C-970603095995}"/>
              </a:ext>
            </a:extLst>
          </p:cNvPr>
          <p:cNvSpPr txBox="1"/>
          <p:nvPr/>
        </p:nvSpPr>
        <p:spPr>
          <a:xfrm>
            <a:off x="322989" y="119279"/>
            <a:ext cx="117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3 </a:t>
            </a:r>
            <a:r>
              <a:rPr lang="en-IN" dirty="0" err="1"/>
              <a:t>rd</a:t>
            </a:r>
            <a:r>
              <a:rPr lang="en-IN" dirty="0"/>
              <a:t>  Month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C3250D1-8D5C-8795-0C33-C960C25E0B00}"/>
              </a:ext>
            </a:extLst>
          </p:cNvPr>
          <p:cNvCxnSpPr/>
          <p:nvPr/>
        </p:nvCxnSpPr>
        <p:spPr>
          <a:xfrm>
            <a:off x="342654" y="2477838"/>
            <a:ext cx="0" cy="287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FF4360-79FB-9513-EBAA-5A30B059BD11}"/>
              </a:ext>
            </a:extLst>
          </p:cNvPr>
          <p:cNvCxnSpPr>
            <a:cxnSpLocks/>
          </p:cNvCxnSpPr>
          <p:nvPr/>
        </p:nvCxnSpPr>
        <p:spPr>
          <a:xfrm flipV="1">
            <a:off x="87014" y="2731022"/>
            <a:ext cx="1097277" cy="194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1465B59-B7D0-4EFC-DFAB-7F12B789AFEA}"/>
              </a:ext>
            </a:extLst>
          </p:cNvPr>
          <p:cNvCxnSpPr>
            <a:cxnSpLocks/>
          </p:cNvCxnSpPr>
          <p:nvPr/>
        </p:nvCxnSpPr>
        <p:spPr>
          <a:xfrm>
            <a:off x="667118" y="272119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520EF53-EEDF-616E-B59E-DA47C67BC4EB}"/>
              </a:ext>
            </a:extLst>
          </p:cNvPr>
          <p:cNvCxnSpPr>
            <a:cxnSpLocks/>
          </p:cNvCxnSpPr>
          <p:nvPr/>
        </p:nvCxnSpPr>
        <p:spPr>
          <a:xfrm>
            <a:off x="87014" y="277526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7E560F-C296-879D-24A2-4A75A60F3E5D}"/>
              </a:ext>
            </a:extLst>
          </p:cNvPr>
          <p:cNvCxnSpPr>
            <a:cxnSpLocks/>
          </p:cNvCxnSpPr>
          <p:nvPr/>
        </p:nvCxnSpPr>
        <p:spPr>
          <a:xfrm>
            <a:off x="283660" y="277526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2CAD695-5882-55B8-BAF5-0354481494E4}"/>
              </a:ext>
            </a:extLst>
          </p:cNvPr>
          <p:cNvCxnSpPr>
            <a:cxnSpLocks/>
          </p:cNvCxnSpPr>
          <p:nvPr/>
        </p:nvCxnSpPr>
        <p:spPr>
          <a:xfrm>
            <a:off x="490137" y="273593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C9C377-CC7E-1E68-B039-D16635C55873}"/>
              </a:ext>
            </a:extLst>
          </p:cNvPr>
          <p:cNvCxnSpPr>
            <a:cxnSpLocks/>
          </p:cNvCxnSpPr>
          <p:nvPr/>
        </p:nvCxnSpPr>
        <p:spPr>
          <a:xfrm>
            <a:off x="667118" y="277526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086CF85-8D64-DD60-E46A-DCDDE5046601}"/>
              </a:ext>
            </a:extLst>
          </p:cNvPr>
          <p:cNvCxnSpPr>
            <a:cxnSpLocks/>
          </p:cNvCxnSpPr>
          <p:nvPr/>
        </p:nvCxnSpPr>
        <p:spPr>
          <a:xfrm>
            <a:off x="809681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DED27B3-2F8D-536B-C01B-B671445D64CE}"/>
              </a:ext>
            </a:extLst>
          </p:cNvPr>
          <p:cNvCxnSpPr>
            <a:cxnSpLocks/>
          </p:cNvCxnSpPr>
          <p:nvPr/>
        </p:nvCxnSpPr>
        <p:spPr>
          <a:xfrm>
            <a:off x="1011247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8535CCA-A7FE-7F13-329A-5FFD42C8C300}"/>
              </a:ext>
            </a:extLst>
          </p:cNvPr>
          <p:cNvCxnSpPr>
            <a:cxnSpLocks/>
          </p:cNvCxnSpPr>
          <p:nvPr/>
        </p:nvCxnSpPr>
        <p:spPr>
          <a:xfrm>
            <a:off x="1183311" y="2804759"/>
            <a:ext cx="0" cy="314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C8601F1-9EE8-6BDE-55F6-3D95513CD591}"/>
              </a:ext>
            </a:extLst>
          </p:cNvPr>
          <p:cNvCxnSpPr>
            <a:cxnSpLocks/>
          </p:cNvCxnSpPr>
          <p:nvPr/>
        </p:nvCxnSpPr>
        <p:spPr>
          <a:xfrm>
            <a:off x="1301298" y="2760524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5EDE0C5-6CD2-4A8D-532A-6DF5F96A2374}"/>
              </a:ext>
            </a:extLst>
          </p:cNvPr>
          <p:cNvCxnSpPr>
            <a:cxnSpLocks/>
          </p:cNvCxnSpPr>
          <p:nvPr/>
        </p:nvCxnSpPr>
        <p:spPr>
          <a:xfrm>
            <a:off x="1301298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1F2A081-9C98-9898-8109-8C02D47E72C5}"/>
              </a:ext>
            </a:extLst>
          </p:cNvPr>
          <p:cNvCxnSpPr>
            <a:cxnSpLocks/>
          </p:cNvCxnSpPr>
          <p:nvPr/>
        </p:nvCxnSpPr>
        <p:spPr>
          <a:xfrm>
            <a:off x="1497943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BD91072-2324-F9BA-5E10-F00A12503AE4}"/>
              </a:ext>
            </a:extLst>
          </p:cNvPr>
          <p:cNvCxnSpPr>
            <a:cxnSpLocks/>
          </p:cNvCxnSpPr>
          <p:nvPr/>
        </p:nvCxnSpPr>
        <p:spPr>
          <a:xfrm>
            <a:off x="1694589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F08BE85-BA5C-ED09-CD4B-268E80760865}"/>
              </a:ext>
            </a:extLst>
          </p:cNvPr>
          <p:cNvCxnSpPr>
            <a:cxnSpLocks/>
          </p:cNvCxnSpPr>
          <p:nvPr/>
        </p:nvCxnSpPr>
        <p:spPr>
          <a:xfrm>
            <a:off x="1901066" y="272119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811B82-9A4A-4DCA-40D3-6CC68CC3249C}"/>
              </a:ext>
            </a:extLst>
          </p:cNvPr>
          <p:cNvCxnSpPr>
            <a:cxnSpLocks/>
          </p:cNvCxnSpPr>
          <p:nvPr/>
        </p:nvCxnSpPr>
        <p:spPr>
          <a:xfrm>
            <a:off x="2078047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7BCAD867-C9A6-749F-0DED-FF4C10AEA278}"/>
              </a:ext>
            </a:extLst>
          </p:cNvPr>
          <p:cNvCxnSpPr>
            <a:cxnSpLocks/>
          </p:cNvCxnSpPr>
          <p:nvPr/>
        </p:nvCxnSpPr>
        <p:spPr>
          <a:xfrm>
            <a:off x="2309100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4AA3B0B-779D-89E0-F486-C6DD665F8C09}"/>
              </a:ext>
            </a:extLst>
          </p:cNvPr>
          <p:cNvCxnSpPr>
            <a:cxnSpLocks/>
          </p:cNvCxnSpPr>
          <p:nvPr/>
        </p:nvCxnSpPr>
        <p:spPr>
          <a:xfrm>
            <a:off x="2510666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FB13A4A-C1B5-FA68-82F9-43B06A9470F0}"/>
              </a:ext>
            </a:extLst>
          </p:cNvPr>
          <p:cNvCxnSpPr>
            <a:cxnSpLocks/>
          </p:cNvCxnSpPr>
          <p:nvPr/>
        </p:nvCxnSpPr>
        <p:spPr>
          <a:xfrm>
            <a:off x="2744182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6A021543-D922-420B-BD32-828E0754EF9D}"/>
              </a:ext>
            </a:extLst>
          </p:cNvPr>
          <p:cNvCxnSpPr>
            <a:cxnSpLocks/>
          </p:cNvCxnSpPr>
          <p:nvPr/>
        </p:nvCxnSpPr>
        <p:spPr>
          <a:xfrm>
            <a:off x="2869543" y="277034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85ED2DB-0D89-AF88-0FFD-2ADEFC112D98}"/>
              </a:ext>
            </a:extLst>
          </p:cNvPr>
          <p:cNvCxnSpPr>
            <a:cxnSpLocks/>
          </p:cNvCxnSpPr>
          <p:nvPr/>
        </p:nvCxnSpPr>
        <p:spPr>
          <a:xfrm>
            <a:off x="2869543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D0199CC-D3A3-354A-6011-CED7070D8BE6}"/>
              </a:ext>
            </a:extLst>
          </p:cNvPr>
          <p:cNvCxnSpPr>
            <a:cxnSpLocks/>
          </p:cNvCxnSpPr>
          <p:nvPr/>
        </p:nvCxnSpPr>
        <p:spPr>
          <a:xfrm>
            <a:off x="3066188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CB3C59E9-69FF-C849-86B9-D4080F9F6411}"/>
              </a:ext>
            </a:extLst>
          </p:cNvPr>
          <p:cNvCxnSpPr>
            <a:cxnSpLocks/>
          </p:cNvCxnSpPr>
          <p:nvPr/>
        </p:nvCxnSpPr>
        <p:spPr>
          <a:xfrm>
            <a:off x="3262834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C739E28E-947B-1E41-9132-99F608E0B1A1}"/>
              </a:ext>
            </a:extLst>
          </p:cNvPr>
          <p:cNvCxnSpPr>
            <a:cxnSpLocks/>
          </p:cNvCxnSpPr>
          <p:nvPr/>
        </p:nvCxnSpPr>
        <p:spPr>
          <a:xfrm>
            <a:off x="3469311" y="2731022"/>
            <a:ext cx="0" cy="5850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0A311F0D-D3F8-8565-CC9A-A63F3ABB157A}"/>
              </a:ext>
            </a:extLst>
          </p:cNvPr>
          <p:cNvCxnSpPr>
            <a:cxnSpLocks/>
          </p:cNvCxnSpPr>
          <p:nvPr/>
        </p:nvCxnSpPr>
        <p:spPr>
          <a:xfrm>
            <a:off x="3646292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E363331-4082-71A3-1637-035F9473D1FB}"/>
              </a:ext>
            </a:extLst>
          </p:cNvPr>
          <p:cNvCxnSpPr>
            <a:cxnSpLocks/>
          </p:cNvCxnSpPr>
          <p:nvPr/>
        </p:nvCxnSpPr>
        <p:spPr>
          <a:xfrm>
            <a:off x="3877345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DE591E5-67AF-3902-D5DB-4BE1E1ED365B}"/>
              </a:ext>
            </a:extLst>
          </p:cNvPr>
          <p:cNvCxnSpPr>
            <a:cxnSpLocks/>
          </p:cNvCxnSpPr>
          <p:nvPr/>
        </p:nvCxnSpPr>
        <p:spPr>
          <a:xfrm>
            <a:off x="4078911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6C2E368-EE25-E581-6B6D-6F678B105F30}"/>
              </a:ext>
            </a:extLst>
          </p:cNvPr>
          <p:cNvCxnSpPr>
            <a:cxnSpLocks/>
          </p:cNvCxnSpPr>
          <p:nvPr/>
        </p:nvCxnSpPr>
        <p:spPr>
          <a:xfrm>
            <a:off x="4312427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0922B38B-F605-0813-591A-DEEEFAC41E19}"/>
              </a:ext>
            </a:extLst>
          </p:cNvPr>
          <p:cNvCxnSpPr>
            <a:cxnSpLocks/>
          </p:cNvCxnSpPr>
          <p:nvPr/>
        </p:nvCxnSpPr>
        <p:spPr>
          <a:xfrm>
            <a:off x="4420582" y="275127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D357F562-6BFD-5FC7-2A2D-AF601AF04915}"/>
              </a:ext>
            </a:extLst>
          </p:cNvPr>
          <p:cNvCxnSpPr>
            <a:cxnSpLocks/>
          </p:cNvCxnSpPr>
          <p:nvPr/>
        </p:nvCxnSpPr>
        <p:spPr>
          <a:xfrm>
            <a:off x="4420582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5D3452B7-D397-A9DB-E2C7-CD822D0ED712}"/>
              </a:ext>
            </a:extLst>
          </p:cNvPr>
          <p:cNvCxnSpPr>
            <a:cxnSpLocks/>
          </p:cNvCxnSpPr>
          <p:nvPr/>
        </p:nvCxnSpPr>
        <p:spPr>
          <a:xfrm>
            <a:off x="4617227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82FC1A6-D1EB-C2AC-2D31-4B80249D177B}"/>
              </a:ext>
            </a:extLst>
          </p:cNvPr>
          <p:cNvCxnSpPr>
            <a:cxnSpLocks/>
          </p:cNvCxnSpPr>
          <p:nvPr/>
        </p:nvCxnSpPr>
        <p:spPr>
          <a:xfrm>
            <a:off x="4813873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2D217512-CB99-E4A0-4E54-CC3633E6161F}"/>
              </a:ext>
            </a:extLst>
          </p:cNvPr>
          <p:cNvCxnSpPr>
            <a:cxnSpLocks/>
          </p:cNvCxnSpPr>
          <p:nvPr/>
        </p:nvCxnSpPr>
        <p:spPr>
          <a:xfrm>
            <a:off x="5020350" y="271195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A0B54D2-7DAB-EB35-FA52-10618A51156A}"/>
              </a:ext>
            </a:extLst>
          </p:cNvPr>
          <p:cNvCxnSpPr>
            <a:cxnSpLocks/>
          </p:cNvCxnSpPr>
          <p:nvPr/>
        </p:nvCxnSpPr>
        <p:spPr>
          <a:xfrm>
            <a:off x="5197331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D0D4FD56-A5EA-F4F5-81EB-8ED85E39D5E5}"/>
              </a:ext>
            </a:extLst>
          </p:cNvPr>
          <p:cNvCxnSpPr>
            <a:cxnSpLocks/>
          </p:cNvCxnSpPr>
          <p:nvPr/>
        </p:nvCxnSpPr>
        <p:spPr>
          <a:xfrm>
            <a:off x="5428384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44DF1CA-1E17-B7B6-25AA-5EB23DE27D9E}"/>
              </a:ext>
            </a:extLst>
          </p:cNvPr>
          <p:cNvCxnSpPr>
            <a:cxnSpLocks/>
          </p:cNvCxnSpPr>
          <p:nvPr/>
        </p:nvCxnSpPr>
        <p:spPr>
          <a:xfrm>
            <a:off x="5629950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2053A27A-5CC6-C1C1-271D-F44B7B6FECBA}"/>
              </a:ext>
            </a:extLst>
          </p:cNvPr>
          <p:cNvCxnSpPr>
            <a:cxnSpLocks/>
          </p:cNvCxnSpPr>
          <p:nvPr/>
        </p:nvCxnSpPr>
        <p:spPr>
          <a:xfrm>
            <a:off x="5863466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746C2C94-AFED-79B8-16A2-E77BF6EC4B08}"/>
              </a:ext>
            </a:extLst>
          </p:cNvPr>
          <p:cNvCxnSpPr>
            <a:cxnSpLocks/>
          </p:cNvCxnSpPr>
          <p:nvPr/>
        </p:nvCxnSpPr>
        <p:spPr>
          <a:xfrm>
            <a:off x="5996199" y="275127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8C54A88C-CA3B-0327-8F21-9356AF101884}"/>
              </a:ext>
            </a:extLst>
          </p:cNvPr>
          <p:cNvCxnSpPr>
            <a:cxnSpLocks/>
          </p:cNvCxnSpPr>
          <p:nvPr/>
        </p:nvCxnSpPr>
        <p:spPr>
          <a:xfrm>
            <a:off x="5996199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E5B75246-C92F-8275-FDAD-ACCFA4FFB452}"/>
              </a:ext>
            </a:extLst>
          </p:cNvPr>
          <p:cNvCxnSpPr>
            <a:cxnSpLocks/>
          </p:cNvCxnSpPr>
          <p:nvPr/>
        </p:nvCxnSpPr>
        <p:spPr>
          <a:xfrm>
            <a:off x="6192844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2E76AFC9-417F-E632-008B-0EE55DC76106}"/>
              </a:ext>
            </a:extLst>
          </p:cNvPr>
          <p:cNvCxnSpPr>
            <a:cxnSpLocks/>
          </p:cNvCxnSpPr>
          <p:nvPr/>
        </p:nvCxnSpPr>
        <p:spPr>
          <a:xfrm>
            <a:off x="6389490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848AE012-44CF-2722-AAEE-42B48AD244A3}"/>
              </a:ext>
            </a:extLst>
          </p:cNvPr>
          <p:cNvCxnSpPr>
            <a:cxnSpLocks/>
          </p:cNvCxnSpPr>
          <p:nvPr/>
        </p:nvCxnSpPr>
        <p:spPr>
          <a:xfrm>
            <a:off x="6595967" y="271195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456B6EF-265F-DACA-C2B9-0875BB9F6590}"/>
              </a:ext>
            </a:extLst>
          </p:cNvPr>
          <p:cNvCxnSpPr>
            <a:cxnSpLocks/>
          </p:cNvCxnSpPr>
          <p:nvPr/>
        </p:nvCxnSpPr>
        <p:spPr>
          <a:xfrm>
            <a:off x="6772948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75023EB-5BC5-1618-0FD0-09CBB83B47C2}"/>
              </a:ext>
            </a:extLst>
          </p:cNvPr>
          <p:cNvCxnSpPr>
            <a:cxnSpLocks/>
          </p:cNvCxnSpPr>
          <p:nvPr/>
        </p:nvCxnSpPr>
        <p:spPr>
          <a:xfrm>
            <a:off x="7004001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>
            <a:extLst>
              <a:ext uri="{FF2B5EF4-FFF2-40B4-BE49-F238E27FC236}">
                <a16:creationId xmlns:a16="http://schemas.microsoft.com/office/drawing/2014/main" id="{2E97822F-84ED-743B-05E4-17DEAE2B1BD3}"/>
              </a:ext>
            </a:extLst>
          </p:cNvPr>
          <p:cNvCxnSpPr>
            <a:cxnSpLocks/>
          </p:cNvCxnSpPr>
          <p:nvPr/>
        </p:nvCxnSpPr>
        <p:spPr>
          <a:xfrm>
            <a:off x="7205567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53E52833-0247-DCF6-4264-C46C31FF85C8}"/>
              </a:ext>
            </a:extLst>
          </p:cNvPr>
          <p:cNvCxnSpPr>
            <a:cxnSpLocks/>
          </p:cNvCxnSpPr>
          <p:nvPr/>
        </p:nvCxnSpPr>
        <p:spPr>
          <a:xfrm>
            <a:off x="7439083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B67D0E4-D190-8E3A-7282-1426B3168873}"/>
              </a:ext>
            </a:extLst>
          </p:cNvPr>
          <p:cNvCxnSpPr>
            <a:cxnSpLocks/>
          </p:cNvCxnSpPr>
          <p:nvPr/>
        </p:nvCxnSpPr>
        <p:spPr>
          <a:xfrm>
            <a:off x="7604019" y="2760524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9ED5D65-70ED-BFD4-26A6-9F76DAB049A3}"/>
              </a:ext>
            </a:extLst>
          </p:cNvPr>
          <p:cNvCxnSpPr>
            <a:cxnSpLocks/>
          </p:cNvCxnSpPr>
          <p:nvPr/>
        </p:nvCxnSpPr>
        <p:spPr>
          <a:xfrm>
            <a:off x="7604019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8AB6897-A3C2-105F-17E8-0BFAD9089713}"/>
              </a:ext>
            </a:extLst>
          </p:cNvPr>
          <p:cNvCxnSpPr>
            <a:cxnSpLocks/>
          </p:cNvCxnSpPr>
          <p:nvPr/>
        </p:nvCxnSpPr>
        <p:spPr>
          <a:xfrm>
            <a:off x="7800664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3F82D44A-D939-C133-9964-E6496BD2BFFC}"/>
              </a:ext>
            </a:extLst>
          </p:cNvPr>
          <p:cNvCxnSpPr>
            <a:cxnSpLocks/>
          </p:cNvCxnSpPr>
          <p:nvPr/>
        </p:nvCxnSpPr>
        <p:spPr>
          <a:xfrm>
            <a:off x="7997310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291891CE-E305-B9A2-CBCF-10293350D105}"/>
              </a:ext>
            </a:extLst>
          </p:cNvPr>
          <p:cNvCxnSpPr>
            <a:cxnSpLocks/>
          </p:cNvCxnSpPr>
          <p:nvPr/>
        </p:nvCxnSpPr>
        <p:spPr>
          <a:xfrm>
            <a:off x="8203787" y="272119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AD5B090-5453-E2BC-85F4-80CD3AAEB846}"/>
              </a:ext>
            </a:extLst>
          </p:cNvPr>
          <p:cNvCxnSpPr>
            <a:cxnSpLocks/>
          </p:cNvCxnSpPr>
          <p:nvPr/>
        </p:nvCxnSpPr>
        <p:spPr>
          <a:xfrm>
            <a:off x="8380768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33849022-AFA8-26FC-A1C5-2821C7B338DF}"/>
              </a:ext>
            </a:extLst>
          </p:cNvPr>
          <p:cNvCxnSpPr>
            <a:cxnSpLocks/>
          </p:cNvCxnSpPr>
          <p:nvPr/>
        </p:nvCxnSpPr>
        <p:spPr>
          <a:xfrm>
            <a:off x="8611821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EC8C1E29-F322-52CA-81E2-F38D33F258A5}"/>
              </a:ext>
            </a:extLst>
          </p:cNvPr>
          <p:cNvCxnSpPr>
            <a:cxnSpLocks/>
          </p:cNvCxnSpPr>
          <p:nvPr/>
        </p:nvCxnSpPr>
        <p:spPr>
          <a:xfrm>
            <a:off x="8813387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C4EC9683-B9E6-297F-1D84-3C2AC3A502EF}"/>
              </a:ext>
            </a:extLst>
          </p:cNvPr>
          <p:cNvCxnSpPr>
            <a:cxnSpLocks/>
          </p:cNvCxnSpPr>
          <p:nvPr/>
        </p:nvCxnSpPr>
        <p:spPr>
          <a:xfrm>
            <a:off x="9046903" y="276052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78565468-8F7B-57F2-D06A-E2CA0EA7FB33}"/>
              </a:ext>
            </a:extLst>
          </p:cNvPr>
          <p:cNvCxnSpPr>
            <a:cxnSpLocks/>
          </p:cNvCxnSpPr>
          <p:nvPr/>
        </p:nvCxnSpPr>
        <p:spPr>
          <a:xfrm>
            <a:off x="9139330" y="2770349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3BF3D65F-B999-AC01-131C-D35DAF8B2E5D}"/>
              </a:ext>
            </a:extLst>
          </p:cNvPr>
          <p:cNvCxnSpPr>
            <a:cxnSpLocks/>
          </p:cNvCxnSpPr>
          <p:nvPr/>
        </p:nvCxnSpPr>
        <p:spPr>
          <a:xfrm>
            <a:off x="9139330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B557A2E6-CD8F-9E8C-E962-5C6FCCEFFC97}"/>
              </a:ext>
            </a:extLst>
          </p:cNvPr>
          <p:cNvCxnSpPr>
            <a:cxnSpLocks/>
          </p:cNvCxnSpPr>
          <p:nvPr/>
        </p:nvCxnSpPr>
        <p:spPr>
          <a:xfrm>
            <a:off x="9335975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1E964D47-C31C-7105-207F-CE3678B3D3DF}"/>
              </a:ext>
            </a:extLst>
          </p:cNvPr>
          <p:cNvCxnSpPr>
            <a:cxnSpLocks/>
          </p:cNvCxnSpPr>
          <p:nvPr/>
        </p:nvCxnSpPr>
        <p:spPr>
          <a:xfrm>
            <a:off x="9532621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DD29BC26-E341-D13C-4BB5-E935D977FFB0}"/>
              </a:ext>
            </a:extLst>
          </p:cNvPr>
          <p:cNvCxnSpPr>
            <a:cxnSpLocks/>
          </p:cNvCxnSpPr>
          <p:nvPr/>
        </p:nvCxnSpPr>
        <p:spPr>
          <a:xfrm>
            <a:off x="9739098" y="2731022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A6CEA4A2-E0F8-804E-8A6D-9242ABA5BB89}"/>
              </a:ext>
            </a:extLst>
          </p:cNvPr>
          <p:cNvCxnSpPr>
            <a:cxnSpLocks/>
          </p:cNvCxnSpPr>
          <p:nvPr/>
        </p:nvCxnSpPr>
        <p:spPr>
          <a:xfrm>
            <a:off x="9916079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D41AA264-91B4-8152-0483-91872CC33F9B}"/>
              </a:ext>
            </a:extLst>
          </p:cNvPr>
          <p:cNvCxnSpPr>
            <a:cxnSpLocks/>
          </p:cNvCxnSpPr>
          <p:nvPr/>
        </p:nvCxnSpPr>
        <p:spPr>
          <a:xfrm>
            <a:off x="10147132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C517DC1-4639-BFB6-6C19-C81F995560BA}"/>
              </a:ext>
            </a:extLst>
          </p:cNvPr>
          <p:cNvCxnSpPr>
            <a:cxnSpLocks/>
          </p:cNvCxnSpPr>
          <p:nvPr/>
        </p:nvCxnSpPr>
        <p:spPr>
          <a:xfrm>
            <a:off x="10348698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A1B6DF15-7DEB-7C38-266D-BA124979BC06}"/>
              </a:ext>
            </a:extLst>
          </p:cNvPr>
          <p:cNvCxnSpPr>
            <a:cxnSpLocks/>
          </p:cNvCxnSpPr>
          <p:nvPr/>
        </p:nvCxnSpPr>
        <p:spPr>
          <a:xfrm>
            <a:off x="10582214" y="277034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45057FAE-21A8-76DC-66FE-8F6A5E9FFCB3}"/>
              </a:ext>
            </a:extLst>
          </p:cNvPr>
          <p:cNvCxnSpPr>
            <a:cxnSpLocks/>
          </p:cNvCxnSpPr>
          <p:nvPr/>
        </p:nvCxnSpPr>
        <p:spPr>
          <a:xfrm>
            <a:off x="10694304" y="2744401"/>
            <a:ext cx="11616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4D4FD446-80F8-3FF8-50F3-491CFFE27686}"/>
              </a:ext>
            </a:extLst>
          </p:cNvPr>
          <p:cNvCxnSpPr>
            <a:cxnSpLocks/>
          </p:cNvCxnSpPr>
          <p:nvPr/>
        </p:nvCxnSpPr>
        <p:spPr>
          <a:xfrm>
            <a:off x="10961492" y="2760523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5D82D74-D340-9300-9817-18F8F5F9A897}"/>
              </a:ext>
            </a:extLst>
          </p:cNvPr>
          <p:cNvCxnSpPr>
            <a:cxnSpLocks/>
          </p:cNvCxnSpPr>
          <p:nvPr/>
        </p:nvCxnSpPr>
        <p:spPr>
          <a:xfrm>
            <a:off x="11090742" y="2750448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53C4C808-FC6F-FA9D-9157-E08906468D4E}"/>
              </a:ext>
            </a:extLst>
          </p:cNvPr>
          <p:cNvCxnSpPr>
            <a:cxnSpLocks/>
          </p:cNvCxnSpPr>
          <p:nvPr/>
        </p:nvCxnSpPr>
        <p:spPr>
          <a:xfrm>
            <a:off x="11275145" y="2744401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12ECD662-91C6-B693-9041-D3C690174979}"/>
              </a:ext>
            </a:extLst>
          </p:cNvPr>
          <p:cNvCxnSpPr>
            <a:cxnSpLocks/>
          </p:cNvCxnSpPr>
          <p:nvPr/>
        </p:nvCxnSpPr>
        <p:spPr>
          <a:xfrm>
            <a:off x="11441159" y="2760523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DF3B0F87-17EC-5CD5-D381-3C24E7D7F9A0}"/>
              </a:ext>
            </a:extLst>
          </p:cNvPr>
          <p:cNvCxnSpPr>
            <a:cxnSpLocks/>
          </p:cNvCxnSpPr>
          <p:nvPr/>
        </p:nvCxnSpPr>
        <p:spPr>
          <a:xfrm>
            <a:off x="11605995" y="2764806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2C9B3AC6-87FE-A15D-DE89-0CFDF07F986D}"/>
              </a:ext>
            </a:extLst>
          </p:cNvPr>
          <p:cNvCxnSpPr>
            <a:cxnSpLocks/>
          </p:cNvCxnSpPr>
          <p:nvPr/>
        </p:nvCxnSpPr>
        <p:spPr>
          <a:xfrm>
            <a:off x="11743149" y="2744401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7B7D14A-9AB6-0999-7EFD-69EB5037C5D0}"/>
              </a:ext>
            </a:extLst>
          </p:cNvPr>
          <p:cNvCxnSpPr>
            <a:cxnSpLocks/>
          </p:cNvCxnSpPr>
          <p:nvPr/>
        </p:nvCxnSpPr>
        <p:spPr>
          <a:xfrm>
            <a:off x="11851074" y="2721197"/>
            <a:ext cx="0" cy="37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8208C178-D1FB-1DF8-0699-47B5281590C6}"/>
              </a:ext>
            </a:extLst>
          </p:cNvPr>
          <p:cNvCxnSpPr>
            <a:cxnSpLocks/>
          </p:cNvCxnSpPr>
          <p:nvPr/>
        </p:nvCxnSpPr>
        <p:spPr>
          <a:xfrm>
            <a:off x="10729946" y="2751279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TextBox 200">
            <a:extLst>
              <a:ext uri="{FF2B5EF4-FFF2-40B4-BE49-F238E27FC236}">
                <a16:creationId xmlns:a16="http://schemas.microsoft.com/office/drawing/2014/main" id="{41140F14-08CC-FB6C-70CA-F2A06E282F22}"/>
              </a:ext>
            </a:extLst>
          </p:cNvPr>
          <p:cNvSpPr txBox="1"/>
          <p:nvPr/>
        </p:nvSpPr>
        <p:spPr>
          <a:xfrm>
            <a:off x="2371810" y="3846140"/>
            <a:ext cx="244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8 x500 =4000 PV</a:t>
            </a:r>
          </a:p>
          <a:p>
            <a:r>
              <a:rPr lang="en-IN" dirty="0"/>
              <a:t>64 X 8  = 512 Members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B75AFDE4-8744-0C41-E895-B07BAE33BDCB}"/>
              </a:ext>
            </a:extLst>
          </p:cNvPr>
          <p:cNvSpPr txBox="1"/>
          <p:nvPr/>
        </p:nvSpPr>
        <p:spPr>
          <a:xfrm>
            <a:off x="5861740" y="3488100"/>
            <a:ext cx="44146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  x   500  = 500 PV</a:t>
            </a:r>
          </a:p>
          <a:p>
            <a:r>
              <a:rPr lang="en-IN" dirty="0"/>
              <a:t>8  x   500  = 4000 PV</a:t>
            </a:r>
          </a:p>
          <a:p>
            <a:r>
              <a:rPr lang="en-IN" dirty="0"/>
              <a:t>64 x 500  = 32000 PV</a:t>
            </a:r>
          </a:p>
          <a:p>
            <a:r>
              <a:rPr lang="en-IN" sz="2000" b="1" dirty="0">
                <a:highlight>
                  <a:srgbClr val="FFFF00"/>
                </a:highlight>
              </a:rPr>
              <a:t>512 x 500 = 256000 PV </a:t>
            </a:r>
          </a:p>
          <a:p>
            <a:r>
              <a:rPr lang="en-IN" dirty="0"/>
              <a:t>  </a:t>
            </a:r>
          </a:p>
          <a:p>
            <a:r>
              <a:rPr lang="en-IN" sz="2400" b="1" dirty="0"/>
              <a:t>Total PV =   2,92,500 PV </a:t>
            </a:r>
          </a:p>
          <a:p>
            <a:r>
              <a:rPr lang="en-IN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Income   4 to 5 Lakhs</a:t>
            </a:r>
          </a:p>
          <a:p>
            <a:r>
              <a:rPr lang="en-IN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Pin : UCD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6B7511-AB95-8441-4547-C89F46F24077}"/>
              </a:ext>
            </a:extLst>
          </p:cNvPr>
          <p:cNvCxnSpPr>
            <a:cxnSpLocks/>
          </p:cNvCxnSpPr>
          <p:nvPr/>
        </p:nvCxnSpPr>
        <p:spPr>
          <a:xfrm>
            <a:off x="2831442" y="3355364"/>
            <a:ext cx="14772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666E382-76BD-C32D-67D1-2623BE7EC73A}"/>
              </a:ext>
            </a:extLst>
          </p:cNvPr>
          <p:cNvCxnSpPr>
            <a:cxnSpLocks/>
          </p:cNvCxnSpPr>
          <p:nvPr/>
        </p:nvCxnSpPr>
        <p:spPr>
          <a:xfrm>
            <a:off x="2831442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59A1E4C-8B94-4FDC-CA89-BC1E8BC98B42}"/>
              </a:ext>
            </a:extLst>
          </p:cNvPr>
          <p:cNvCxnSpPr>
            <a:cxnSpLocks/>
          </p:cNvCxnSpPr>
          <p:nvPr/>
        </p:nvCxnSpPr>
        <p:spPr>
          <a:xfrm>
            <a:off x="3028087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4B8CAD4-7E4F-35B3-E244-5B34DC33C8A5}"/>
              </a:ext>
            </a:extLst>
          </p:cNvPr>
          <p:cNvCxnSpPr>
            <a:cxnSpLocks/>
          </p:cNvCxnSpPr>
          <p:nvPr/>
        </p:nvCxnSpPr>
        <p:spPr>
          <a:xfrm>
            <a:off x="3224733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D1FF0E-3E87-6C2A-07C7-6C929D95BFD3}"/>
              </a:ext>
            </a:extLst>
          </p:cNvPr>
          <p:cNvCxnSpPr>
            <a:cxnSpLocks/>
          </p:cNvCxnSpPr>
          <p:nvPr/>
        </p:nvCxnSpPr>
        <p:spPr>
          <a:xfrm>
            <a:off x="3431210" y="3316037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09BC00D-D20C-48A2-04B7-437B6BD633CF}"/>
              </a:ext>
            </a:extLst>
          </p:cNvPr>
          <p:cNvCxnSpPr>
            <a:cxnSpLocks/>
          </p:cNvCxnSpPr>
          <p:nvPr/>
        </p:nvCxnSpPr>
        <p:spPr>
          <a:xfrm>
            <a:off x="3608191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DC16A93E-9413-C713-B50B-35E3304C518A}"/>
              </a:ext>
            </a:extLst>
          </p:cNvPr>
          <p:cNvCxnSpPr>
            <a:cxnSpLocks/>
          </p:cNvCxnSpPr>
          <p:nvPr/>
        </p:nvCxnSpPr>
        <p:spPr>
          <a:xfrm>
            <a:off x="3839244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435701B-95CA-0F77-9406-0EBA6D1D1432}"/>
              </a:ext>
            </a:extLst>
          </p:cNvPr>
          <p:cNvCxnSpPr>
            <a:cxnSpLocks/>
          </p:cNvCxnSpPr>
          <p:nvPr/>
        </p:nvCxnSpPr>
        <p:spPr>
          <a:xfrm>
            <a:off x="4040810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4871543-FDC1-3757-BA28-D4353C32EABA}"/>
              </a:ext>
            </a:extLst>
          </p:cNvPr>
          <p:cNvCxnSpPr>
            <a:cxnSpLocks/>
          </p:cNvCxnSpPr>
          <p:nvPr/>
        </p:nvCxnSpPr>
        <p:spPr>
          <a:xfrm>
            <a:off x="4274326" y="3355364"/>
            <a:ext cx="0" cy="344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114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2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2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2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2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8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2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3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8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7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8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2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2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2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3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7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8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5" fill="hold">
                      <p:stCondLst>
                        <p:cond delay="indefinite"/>
                      </p:stCondLst>
                      <p:childTnLst>
                        <p:par>
                          <p:cTn id="526" fill="hold">
                            <p:stCondLst>
                              <p:cond delay="0"/>
                            </p:stCondLst>
                            <p:childTnLst>
                              <p:par>
                                <p:cTn id="5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9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0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1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4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5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7" grpId="0"/>
      <p:bldP spid="201" grpId="0"/>
      <p:bldP spid="20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67B2513-7C90-B804-BC01-3687B1BF0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038" y="-151711"/>
            <a:ext cx="771143" cy="77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05C709-B3FC-74B5-C271-1AE36525FF69}"/>
              </a:ext>
            </a:extLst>
          </p:cNvPr>
          <p:cNvSpPr txBox="1"/>
          <p:nvPr/>
        </p:nvSpPr>
        <p:spPr>
          <a:xfrm>
            <a:off x="198939" y="206544"/>
            <a:ext cx="61009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000" dirty="0">
                <a:solidFill>
                  <a:srgbClr val="FF0000"/>
                </a:solidFill>
              </a:rPr>
              <a:t>BENEFITS </a:t>
            </a:r>
            <a:endParaRPr lang="en-IN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BFD492-5E47-43CB-43C6-5A4BA3E0B9A4}"/>
              </a:ext>
            </a:extLst>
          </p:cNvPr>
          <p:cNvSpPr txBox="1"/>
          <p:nvPr/>
        </p:nvSpPr>
        <p:spPr>
          <a:xfrm>
            <a:off x="1478280" y="1219200"/>
            <a:ext cx="560832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100 % Products Use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100 % Meetings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Stability  in the business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Right Duplication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Multiple Growth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Balancing Width &amp; Depth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N" sz="3600" dirty="0"/>
              <a:t>No Side Volume Problem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3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70911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52AD3D-1EDC-62DF-17E7-FA7808F96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444" y="857250"/>
            <a:ext cx="109742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0816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630</TotalTime>
  <Words>354</Words>
  <Application>Microsoft Office PowerPoint</Application>
  <PresentationFormat>Widescreen</PresentationFormat>
  <Paragraphs>102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Gallery</vt:lpstr>
      <vt:lpstr>500 Pv cIRcle</vt:lpstr>
      <vt:lpstr>Why are you doing business ?</vt:lpstr>
      <vt:lpstr>PowerPoint Presentation</vt:lpstr>
      <vt:lpstr>WHY 500 PV CIRCLE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500 Pv cercle</dc:title>
  <dc:creator>SimhaChary Kammari</dc:creator>
  <cp:lastModifiedBy>Shridhar Deshpande</cp:lastModifiedBy>
  <cp:revision>15</cp:revision>
  <dcterms:created xsi:type="dcterms:W3CDTF">2024-09-19T06:39:29Z</dcterms:created>
  <dcterms:modified xsi:type="dcterms:W3CDTF">2025-07-19T04:29:33Z</dcterms:modified>
</cp:coreProperties>
</file>